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5014" r:id="rId1"/>
  </p:sldMasterIdLst>
  <p:notesMasterIdLst>
    <p:notesMasterId r:id="rId22"/>
  </p:notesMasterIdLst>
  <p:handoutMasterIdLst>
    <p:handoutMasterId r:id="rId23"/>
  </p:handoutMasterIdLst>
  <p:sldIdLst>
    <p:sldId id="730" r:id="rId2"/>
    <p:sldId id="870" r:id="rId3"/>
    <p:sldId id="731" r:id="rId4"/>
    <p:sldId id="858" r:id="rId5"/>
    <p:sldId id="859" r:id="rId6"/>
    <p:sldId id="852" r:id="rId7"/>
    <p:sldId id="818" r:id="rId8"/>
    <p:sldId id="819" r:id="rId9"/>
    <p:sldId id="860" r:id="rId10"/>
    <p:sldId id="863" r:id="rId11"/>
    <p:sldId id="844" r:id="rId12"/>
    <p:sldId id="864" r:id="rId13"/>
    <p:sldId id="845" r:id="rId14"/>
    <p:sldId id="857" r:id="rId15"/>
    <p:sldId id="856" r:id="rId16"/>
    <p:sldId id="846" r:id="rId17"/>
    <p:sldId id="868" r:id="rId18"/>
    <p:sldId id="869" r:id="rId19"/>
    <p:sldId id="850" r:id="rId20"/>
    <p:sldId id="851" r:id="rId21"/>
  </p:sldIdLst>
  <p:sldSz cx="9144000" cy="6858000" type="screen4x3"/>
  <p:notesSz cx="6985000" cy="92837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43434"/>
    <a:srgbClr val="FF3300"/>
    <a:srgbClr val="16B63C"/>
    <a:srgbClr val="13A135"/>
    <a:srgbClr val="129631"/>
    <a:srgbClr val="1082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16" autoAdjust="0"/>
    <p:restoredTop sz="95349" autoAdjust="0"/>
  </p:normalViewPr>
  <p:slideViewPr>
    <p:cSldViewPr>
      <p:cViewPr varScale="1">
        <p:scale>
          <a:sx n="107" d="100"/>
          <a:sy n="107" d="100"/>
        </p:scale>
        <p:origin x="11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p:scale>
          <a:sx n="66" d="100"/>
          <a:sy n="66" d="100"/>
        </p:scale>
        <p:origin x="3510" y="6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27363" cy="461963"/>
          </a:xfrm>
          <a:prstGeom prst="rect">
            <a:avLst/>
          </a:prstGeom>
          <a:noFill/>
          <a:ln w="9525">
            <a:noFill/>
            <a:miter lim="800000"/>
          </a:ln>
        </p:spPr>
        <p:txBody>
          <a:bodyPr vert="horz" wrap="square" lIns="92977" tIns="46488" rIns="92977" bIns="46488" numCol="1" anchor="t" anchorCtr="0" compatLnSpc="1">
            <a:prstTxWarp prst="textNoShape">
              <a:avLst/>
            </a:prstTxWarp>
          </a:bodyPr>
          <a:lstStyle>
            <a:lvl1pPr defTabSz="930596" eaLnBrk="1" hangingPunct="1">
              <a:defRPr sz="1200">
                <a:latin typeface="Arial"/>
                <a:cs typeface="Arial"/>
              </a:defRPr>
            </a:lvl1pPr>
          </a:lstStyle>
          <a:p>
            <a:pPr>
              <a:defRPr/>
            </a:pPr>
            <a:endParaRPr lang="en-US" dirty="0"/>
          </a:p>
        </p:txBody>
      </p:sp>
      <p:sp>
        <p:nvSpPr>
          <p:cNvPr id="3" name="Date Placeholder 2"/>
          <p:cNvSpPr>
            <a:spLocks noGrp="1"/>
          </p:cNvSpPr>
          <p:nvPr>
            <p:ph type="dt" sz="quarter" idx="1"/>
          </p:nvPr>
        </p:nvSpPr>
        <p:spPr bwMode="auto">
          <a:xfrm>
            <a:off x="3956051" y="1"/>
            <a:ext cx="3027363" cy="461963"/>
          </a:xfrm>
          <a:prstGeom prst="rect">
            <a:avLst/>
          </a:prstGeom>
          <a:noFill/>
          <a:ln w="9525">
            <a:noFill/>
            <a:miter lim="800000"/>
          </a:ln>
        </p:spPr>
        <p:txBody>
          <a:bodyPr vert="horz" wrap="square" lIns="92977" tIns="46488" rIns="92977" bIns="46488" numCol="1" anchor="t" anchorCtr="0" compatLnSpc="1">
            <a:prstTxWarp prst="textNoShape">
              <a:avLst/>
            </a:prstTxWarp>
          </a:bodyPr>
          <a:lstStyle>
            <a:lvl1pPr algn="r" defTabSz="930596" eaLnBrk="1" hangingPunct="1">
              <a:defRPr sz="1200">
                <a:latin typeface="Arial"/>
                <a:cs typeface="Arial"/>
              </a:defRPr>
            </a:lvl1pPr>
          </a:lstStyle>
          <a:p>
            <a:pPr>
              <a:defRPr/>
            </a:pPr>
            <a:fld id="{7B144BE9-C57A-469E-8AF0-F95EBA1A3C21}" type="datetimeFigureOut">
              <a:rPr lang="en-US"/>
              <a:pPr>
                <a:defRPr/>
              </a:pPr>
              <a:t>9/20/2019</a:t>
            </a:fld>
            <a:endParaRPr lang="en-US"/>
          </a:p>
        </p:txBody>
      </p:sp>
      <p:sp>
        <p:nvSpPr>
          <p:cNvPr id="4" name="Footer Placeholder 3"/>
          <p:cNvSpPr>
            <a:spLocks noGrp="1"/>
          </p:cNvSpPr>
          <p:nvPr>
            <p:ph type="ftr" sz="quarter" idx="2"/>
          </p:nvPr>
        </p:nvSpPr>
        <p:spPr bwMode="auto">
          <a:xfrm>
            <a:off x="1" y="8818564"/>
            <a:ext cx="3027363" cy="463550"/>
          </a:xfrm>
          <a:prstGeom prst="rect">
            <a:avLst/>
          </a:prstGeom>
          <a:noFill/>
          <a:ln w="9525">
            <a:noFill/>
            <a:miter lim="800000"/>
          </a:ln>
        </p:spPr>
        <p:txBody>
          <a:bodyPr vert="horz" wrap="square" lIns="92977" tIns="46488" rIns="92977" bIns="46488" numCol="1" anchor="b" anchorCtr="0" compatLnSpc="1">
            <a:prstTxWarp prst="textNoShape">
              <a:avLst/>
            </a:prstTxWarp>
          </a:bodyPr>
          <a:lstStyle>
            <a:lvl1pPr defTabSz="930596" eaLnBrk="1" hangingPunct="1">
              <a:defRPr sz="1200">
                <a:latin typeface="Arial"/>
                <a:cs typeface="Arial"/>
              </a:defRPr>
            </a:lvl1pPr>
          </a:lstStyle>
          <a:p>
            <a:pPr>
              <a:defRPr/>
            </a:pPr>
            <a:endParaRPr lang="en-US"/>
          </a:p>
        </p:txBody>
      </p:sp>
      <p:sp>
        <p:nvSpPr>
          <p:cNvPr id="5" name="Slide Number Placeholder 4"/>
          <p:cNvSpPr>
            <a:spLocks noGrp="1"/>
          </p:cNvSpPr>
          <p:nvPr>
            <p:ph type="sldNum" sz="quarter" idx="3"/>
          </p:nvPr>
        </p:nvSpPr>
        <p:spPr bwMode="auto">
          <a:xfrm>
            <a:off x="3956051" y="8818564"/>
            <a:ext cx="3027363" cy="463550"/>
          </a:xfrm>
          <a:prstGeom prst="rect">
            <a:avLst/>
          </a:prstGeom>
          <a:noFill/>
          <a:ln w="9525">
            <a:noFill/>
            <a:miter lim="800000"/>
          </a:ln>
        </p:spPr>
        <p:txBody>
          <a:bodyPr vert="horz" wrap="square" lIns="92977" tIns="46488" rIns="92977" bIns="46488" numCol="1" anchor="b" anchorCtr="0" compatLnSpc="1">
            <a:prstTxWarp prst="textNoShape">
              <a:avLst/>
            </a:prstTxWarp>
          </a:bodyPr>
          <a:lstStyle>
            <a:lvl1pPr algn="r" defTabSz="930596" eaLnBrk="1" hangingPunct="1">
              <a:defRPr sz="1200">
                <a:latin typeface="Arial"/>
                <a:cs typeface="Arial"/>
              </a:defRPr>
            </a:lvl1pPr>
          </a:lstStyle>
          <a:p>
            <a:pPr>
              <a:defRPr/>
            </a:pPr>
            <a:fld id="{F5B4A840-1816-4FA1-A2D6-E3FB3DA72C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27363" cy="461963"/>
          </a:xfrm>
          <a:prstGeom prst="rect">
            <a:avLst/>
          </a:prstGeom>
          <a:noFill/>
          <a:ln w="9525">
            <a:noFill/>
            <a:miter lim="800000"/>
          </a:ln>
        </p:spPr>
        <p:txBody>
          <a:bodyPr vert="horz" wrap="square" lIns="92977" tIns="46488" rIns="92977" bIns="46488" numCol="1" anchor="t" anchorCtr="0" compatLnSpc="1">
            <a:prstTxWarp prst="textNoShape">
              <a:avLst/>
            </a:prstTxWarp>
          </a:bodyPr>
          <a:lstStyle>
            <a:lvl1pPr defTabSz="930596" eaLnBrk="1" hangingPunct="1">
              <a:defRPr sz="1200">
                <a:latin typeface="Calibri" pitchFamily="34" charset="0"/>
                <a:cs typeface="Arial"/>
              </a:defRPr>
            </a:lvl1pPr>
          </a:lstStyle>
          <a:p>
            <a:pPr>
              <a:defRPr/>
            </a:pPr>
            <a:endParaRPr lang="en-US"/>
          </a:p>
        </p:txBody>
      </p:sp>
      <p:sp>
        <p:nvSpPr>
          <p:cNvPr id="3" name="Date Placeholder 2"/>
          <p:cNvSpPr>
            <a:spLocks noGrp="1"/>
          </p:cNvSpPr>
          <p:nvPr>
            <p:ph type="dt" idx="1"/>
          </p:nvPr>
        </p:nvSpPr>
        <p:spPr bwMode="auto">
          <a:xfrm>
            <a:off x="3956051" y="1"/>
            <a:ext cx="3027363" cy="461963"/>
          </a:xfrm>
          <a:prstGeom prst="rect">
            <a:avLst/>
          </a:prstGeom>
          <a:noFill/>
          <a:ln w="9525">
            <a:noFill/>
            <a:miter lim="800000"/>
          </a:ln>
        </p:spPr>
        <p:txBody>
          <a:bodyPr vert="horz" wrap="square" lIns="92977" tIns="46488" rIns="92977" bIns="46488" numCol="1" anchor="t" anchorCtr="0" compatLnSpc="1">
            <a:prstTxWarp prst="textNoShape">
              <a:avLst/>
            </a:prstTxWarp>
          </a:bodyPr>
          <a:lstStyle>
            <a:lvl1pPr algn="r" defTabSz="930596" eaLnBrk="1" hangingPunct="1">
              <a:defRPr sz="1200">
                <a:latin typeface="Calibri" pitchFamily="34" charset="0"/>
                <a:cs typeface="Arial"/>
              </a:defRPr>
            </a:lvl1pPr>
          </a:lstStyle>
          <a:p>
            <a:pPr>
              <a:defRPr/>
            </a:pPr>
            <a:fld id="{BF23B467-E1DE-4CE3-BF68-8678DB2543E8}" type="datetimeFigureOut">
              <a:rPr lang="en-US"/>
              <a:pPr>
                <a:defRPr/>
              </a:pPr>
              <a:t>9/20/2019</a:t>
            </a:fld>
            <a:endParaRPr lang="en-US"/>
          </a:p>
        </p:txBody>
      </p:sp>
      <p:sp>
        <p:nvSpPr>
          <p:cNvPr id="15364" name="Slide Image Placeholder 3"/>
          <p:cNvSpPr>
            <a:spLocks noGrp="1" noRot="1" noChangeAspect="1"/>
          </p:cNvSpPr>
          <p:nvPr>
            <p:ph type="sldImg" idx="2"/>
          </p:nvPr>
        </p:nvSpPr>
        <p:spPr bwMode="auto">
          <a:xfrm>
            <a:off x="1168400" y="695325"/>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a:spLocks noGrp="1"/>
          </p:cNvSpPr>
          <p:nvPr>
            <p:ph type="body" sz="quarter" idx="3"/>
          </p:nvPr>
        </p:nvSpPr>
        <p:spPr bwMode="auto">
          <a:xfrm>
            <a:off x="700089" y="4410075"/>
            <a:ext cx="5584825" cy="4178300"/>
          </a:xfrm>
          <a:prstGeom prst="rect">
            <a:avLst/>
          </a:prstGeom>
          <a:noFill/>
          <a:ln w="9525">
            <a:noFill/>
            <a:miter lim="800000"/>
          </a:ln>
        </p:spPr>
        <p:txBody>
          <a:bodyPr vert="horz" wrap="square" lIns="92977" tIns="46488" rIns="92977" bIns="464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8818564"/>
            <a:ext cx="3027363" cy="463550"/>
          </a:xfrm>
          <a:prstGeom prst="rect">
            <a:avLst/>
          </a:prstGeom>
          <a:noFill/>
          <a:ln w="9525">
            <a:noFill/>
            <a:miter lim="800000"/>
          </a:ln>
        </p:spPr>
        <p:txBody>
          <a:bodyPr vert="horz" wrap="square" lIns="92977" tIns="46488" rIns="92977" bIns="46488" numCol="1" anchor="b" anchorCtr="0" compatLnSpc="1">
            <a:prstTxWarp prst="textNoShape">
              <a:avLst/>
            </a:prstTxWarp>
          </a:bodyPr>
          <a:lstStyle>
            <a:lvl1pPr defTabSz="930596" eaLnBrk="1" hangingPunct="1">
              <a:defRPr sz="1200">
                <a:latin typeface="Calibri" pitchFamily="34" charset="0"/>
                <a:cs typeface="Arial"/>
              </a:defRPr>
            </a:lvl1pPr>
          </a:lstStyle>
          <a:p>
            <a:pPr>
              <a:defRPr/>
            </a:pPr>
            <a:endParaRPr lang="en-US"/>
          </a:p>
        </p:txBody>
      </p:sp>
      <p:sp>
        <p:nvSpPr>
          <p:cNvPr id="7" name="Slide Number Placeholder 6"/>
          <p:cNvSpPr>
            <a:spLocks noGrp="1"/>
          </p:cNvSpPr>
          <p:nvPr>
            <p:ph type="sldNum" sz="quarter" idx="5"/>
          </p:nvPr>
        </p:nvSpPr>
        <p:spPr bwMode="auto">
          <a:xfrm>
            <a:off x="3956051" y="8818564"/>
            <a:ext cx="3027363" cy="463550"/>
          </a:xfrm>
          <a:prstGeom prst="rect">
            <a:avLst/>
          </a:prstGeom>
          <a:noFill/>
          <a:ln w="9525">
            <a:noFill/>
            <a:miter lim="800000"/>
          </a:ln>
        </p:spPr>
        <p:txBody>
          <a:bodyPr vert="horz" wrap="square" lIns="92977" tIns="46488" rIns="92977" bIns="46488" numCol="1" anchor="b" anchorCtr="0" compatLnSpc="1">
            <a:prstTxWarp prst="textNoShape">
              <a:avLst/>
            </a:prstTxWarp>
          </a:bodyPr>
          <a:lstStyle>
            <a:lvl1pPr algn="r" defTabSz="930596" eaLnBrk="1" hangingPunct="1">
              <a:defRPr sz="1200">
                <a:latin typeface="Calibri" pitchFamily="34" charset="0"/>
                <a:cs typeface="Arial"/>
              </a:defRPr>
            </a:lvl1pPr>
          </a:lstStyle>
          <a:p>
            <a:pPr>
              <a:defRPr/>
            </a:pPr>
            <a:fld id="{9752A132-45B0-49E9-829F-BADB6B1A0B9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28">
              <a:defRPr>
                <a:solidFill>
                  <a:schemeClr val="tx1"/>
                </a:solidFill>
                <a:latin typeface="Arial" panose="020B0604020202020204" pitchFamily="34" charset="0"/>
                <a:cs typeface="Arial" panose="020B0604020202020204" pitchFamily="34" charset="0"/>
              </a:defRPr>
            </a:lvl1pPr>
            <a:lvl2pPr marL="723882" indent="-273043" defTabSz="920728">
              <a:defRPr>
                <a:solidFill>
                  <a:schemeClr val="tx1"/>
                </a:solidFill>
                <a:latin typeface="Arial" panose="020B0604020202020204" pitchFamily="34" charset="0"/>
                <a:cs typeface="Arial" panose="020B0604020202020204" pitchFamily="34" charset="0"/>
              </a:defRPr>
            </a:lvl2pPr>
            <a:lvl3pPr marL="1115986" indent="-214308" defTabSz="920728">
              <a:defRPr>
                <a:solidFill>
                  <a:schemeClr val="tx1"/>
                </a:solidFill>
                <a:latin typeface="Arial" panose="020B0604020202020204" pitchFamily="34" charset="0"/>
                <a:cs typeface="Arial" panose="020B0604020202020204" pitchFamily="34" charset="0"/>
              </a:defRPr>
            </a:lvl3pPr>
            <a:lvl4pPr marL="1566825" indent="-214308" defTabSz="920728">
              <a:defRPr>
                <a:solidFill>
                  <a:schemeClr val="tx1"/>
                </a:solidFill>
                <a:latin typeface="Arial" panose="020B0604020202020204" pitchFamily="34" charset="0"/>
                <a:cs typeface="Arial" panose="020B0604020202020204" pitchFamily="34" charset="0"/>
              </a:defRPr>
            </a:lvl4pPr>
            <a:lvl5pPr marL="2017664" indent="-214308" defTabSz="920728">
              <a:defRPr>
                <a:solidFill>
                  <a:schemeClr val="tx1"/>
                </a:solidFill>
                <a:latin typeface="Arial" panose="020B0604020202020204" pitchFamily="34" charset="0"/>
                <a:cs typeface="Arial" panose="020B0604020202020204" pitchFamily="34" charset="0"/>
              </a:defRPr>
            </a:lvl5pPr>
            <a:lvl6pPr marL="2474853"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2042"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89231"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6419"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276C12-A88B-4679-A76F-26A44FF695C9}"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15">
              <a:defRPr>
                <a:solidFill>
                  <a:schemeClr val="tx1"/>
                </a:solidFill>
                <a:latin typeface="Arial" panose="020B0604020202020204" pitchFamily="34" charset="0"/>
                <a:cs typeface="Arial" panose="020B0604020202020204" pitchFamily="34" charset="0"/>
              </a:defRPr>
            </a:lvl1pPr>
            <a:lvl2pPr marL="725470" indent="-274632" defTabSz="922315">
              <a:defRPr>
                <a:solidFill>
                  <a:schemeClr val="tx1"/>
                </a:solidFill>
                <a:latin typeface="Arial" panose="020B0604020202020204" pitchFamily="34" charset="0"/>
                <a:cs typeface="Arial" panose="020B0604020202020204" pitchFamily="34" charset="0"/>
              </a:defRPr>
            </a:lvl2pPr>
            <a:lvl3pPr marL="1117572" indent="-215895" defTabSz="922315">
              <a:defRPr>
                <a:solidFill>
                  <a:schemeClr val="tx1"/>
                </a:solidFill>
                <a:latin typeface="Arial" panose="020B0604020202020204" pitchFamily="34" charset="0"/>
                <a:cs typeface="Arial" panose="020B0604020202020204" pitchFamily="34" charset="0"/>
              </a:defRPr>
            </a:lvl3pPr>
            <a:lvl4pPr marL="1568412" indent="-215895" defTabSz="922315">
              <a:defRPr>
                <a:solidFill>
                  <a:schemeClr val="tx1"/>
                </a:solidFill>
                <a:latin typeface="Arial" panose="020B0604020202020204" pitchFamily="34" charset="0"/>
                <a:cs typeface="Arial" panose="020B0604020202020204" pitchFamily="34" charset="0"/>
              </a:defRPr>
            </a:lvl4pPr>
            <a:lvl5pPr marL="2019251" indent="-215895" defTabSz="922315">
              <a:defRPr>
                <a:solidFill>
                  <a:schemeClr val="tx1"/>
                </a:solidFill>
                <a:latin typeface="Arial" panose="020B0604020202020204" pitchFamily="34" charset="0"/>
                <a:cs typeface="Arial" panose="020B0604020202020204" pitchFamily="34" charset="0"/>
              </a:defRPr>
            </a:lvl5pPr>
            <a:lvl6pPr marL="2476440"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3628"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0818"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8006"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7545A2-607D-423E-86C4-CACD0E2B9957}" type="slidenum">
              <a:rPr lang="en-US" altLang="en-US" smtClean="0">
                <a:latin typeface="Calibri" panose="020F0502020204030204" pitchFamily="34" charset="0"/>
              </a:rPr>
              <a:pPr/>
              <a:t>13</a:t>
            </a:fld>
            <a:endParaRPr lang="en-US" altLang="en-US" smtClean="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15">
              <a:defRPr>
                <a:solidFill>
                  <a:schemeClr val="tx1"/>
                </a:solidFill>
                <a:latin typeface="Arial" panose="020B0604020202020204" pitchFamily="34" charset="0"/>
                <a:cs typeface="Arial" panose="020B0604020202020204" pitchFamily="34" charset="0"/>
              </a:defRPr>
            </a:lvl1pPr>
            <a:lvl2pPr marL="725470" indent="-274632" defTabSz="922315">
              <a:defRPr>
                <a:solidFill>
                  <a:schemeClr val="tx1"/>
                </a:solidFill>
                <a:latin typeface="Arial" panose="020B0604020202020204" pitchFamily="34" charset="0"/>
                <a:cs typeface="Arial" panose="020B0604020202020204" pitchFamily="34" charset="0"/>
              </a:defRPr>
            </a:lvl2pPr>
            <a:lvl3pPr marL="1117572" indent="-215895" defTabSz="922315">
              <a:defRPr>
                <a:solidFill>
                  <a:schemeClr val="tx1"/>
                </a:solidFill>
                <a:latin typeface="Arial" panose="020B0604020202020204" pitchFamily="34" charset="0"/>
                <a:cs typeface="Arial" panose="020B0604020202020204" pitchFamily="34" charset="0"/>
              </a:defRPr>
            </a:lvl3pPr>
            <a:lvl4pPr marL="1568412" indent="-215895" defTabSz="922315">
              <a:defRPr>
                <a:solidFill>
                  <a:schemeClr val="tx1"/>
                </a:solidFill>
                <a:latin typeface="Arial" panose="020B0604020202020204" pitchFamily="34" charset="0"/>
                <a:cs typeface="Arial" panose="020B0604020202020204" pitchFamily="34" charset="0"/>
              </a:defRPr>
            </a:lvl4pPr>
            <a:lvl5pPr marL="2019251" indent="-215895" defTabSz="922315">
              <a:defRPr>
                <a:solidFill>
                  <a:schemeClr val="tx1"/>
                </a:solidFill>
                <a:latin typeface="Arial" panose="020B0604020202020204" pitchFamily="34" charset="0"/>
                <a:cs typeface="Arial" panose="020B0604020202020204" pitchFamily="34" charset="0"/>
              </a:defRPr>
            </a:lvl5pPr>
            <a:lvl6pPr marL="2476440"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3628"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0818"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8006"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F6CAA3-385D-47F6-9AE4-996024319CEA}" type="slidenum">
              <a:rPr lang="en-US" altLang="en-US" smtClean="0">
                <a:latin typeface="Calibri" panose="020F0502020204030204" pitchFamily="34" charset="0"/>
              </a:rPr>
              <a:pPr/>
              <a:t>14</a:t>
            </a:fld>
            <a:endParaRPr lang="en-US" altLang="en-US" smtClean="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15">
              <a:defRPr>
                <a:solidFill>
                  <a:schemeClr val="tx1"/>
                </a:solidFill>
                <a:latin typeface="Arial" panose="020B0604020202020204" pitchFamily="34" charset="0"/>
                <a:cs typeface="Arial" panose="020B0604020202020204" pitchFamily="34" charset="0"/>
              </a:defRPr>
            </a:lvl1pPr>
            <a:lvl2pPr marL="725470" indent="-274632" defTabSz="922315">
              <a:defRPr>
                <a:solidFill>
                  <a:schemeClr val="tx1"/>
                </a:solidFill>
                <a:latin typeface="Arial" panose="020B0604020202020204" pitchFamily="34" charset="0"/>
                <a:cs typeface="Arial" panose="020B0604020202020204" pitchFamily="34" charset="0"/>
              </a:defRPr>
            </a:lvl2pPr>
            <a:lvl3pPr marL="1117572" indent="-215895" defTabSz="922315">
              <a:defRPr>
                <a:solidFill>
                  <a:schemeClr val="tx1"/>
                </a:solidFill>
                <a:latin typeface="Arial" panose="020B0604020202020204" pitchFamily="34" charset="0"/>
                <a:cs typeface="Arial" panose="020B0604020202020204" pitchFamily="34" charset="0"/>
              </a:defRPr>
            </a:lvl3pPr>
            <a:lvl4pPr marL="1568412" indent="-215895" defTabSz="922315">
              <a:defRPr>
                <a:solidFill>
                  <a:schemeClr val="tx1"/>
                </a:solidFill>
                <a:latin typeface="Arial" panose="020B0604020202020204" pitchFamily="34" charset="0"/>
                <a:cs typeface="Arial" panose="020B0604020202020204" pitchFamily="34" charset="0"/>
              </a:defRPr>
            </a:lvl4pPr>
            <a:lvl5pPr marL="2019251" indent="-215895" defTabSz="922315">
              <a:defRPr>
                <a:solidFill>
                  <a:schemeClr val="tx1"/>
                </a:solidFill>
                <a:latin typeface="Arial" panose="020B0604020202020204" pitchFamily="34" charset="0"/>
                <a:cs typeface="Arial" panose="020B0604020202020204" pitchFamily="34" charset="0"/>
              </a:defRPr>
            </a:lvl5pPr>
            <a:lvl6pPr marL="2476440"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3628"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0818"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8006"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2CE772-DF9E-4024-AFFA-478E907B6125}" type="slidenum">
              <a:rPr lang="en-US" altLang="en-US" smtClean="0">
                <a:latin typeface="Calibri" panose="020F0502020204030204" pitchFamily="34" charset="0"/>
              </a:rPr>
              <a:pPr/>
              <a:t>16</a:t>
            </a:fld>
            <a:endParaRPr lang="en-US" altLang="en-US" smtClean="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25">
              <a:defRPr>
                <a:solidFill>
                  <a:schemeClr val="tx1"/>
                </a:solidFill>
                <a:latin typeface="Arial" panose="020B0604020202020204" pitchFamily="34" charset="0"/>
                <a:cs typeface="Arial" panose="020B0604020202020204" pitchFamily="34" charset="0"/>
              </a:defRPr>
            </a:lvl1pPr>
            <a:lvl2pPr marL="726489" indent="-277961" defTabSz="922325">
              <a:defRPr>
                <a:solidFill>
                  <a:schemeClr val="tx1"/>
                </a:solidFill>
                <a:latin typeface="Arial" panose="020B0604020202020204" pitchFamily="34" charset="0"/>
                <a:cs typeface="Arial" panose="020B0604020202020204" pitchFamily="34" charset="0"/>
              </a:defRPr>
            </a:lvl2pPr>
            <a:lvl3pPr marL="1116583" indent="-219527" defTabSz="922325">
              <a:defRPr>
                <a:solidFill>
                  <a:schemeClr val="tx1"/>
                </a:solidFill>
                <a:latin typeface="Arial" panose="020B0604020202020204" pitchFamily="34" charset="0"/>
                <a:cs typeface="Arial" panose="020B0604020202020204" pitchFamily="34" charset="0"/>
              </a:defRPr>
            </a:lvl3pPr>
            <a:lvl4pPr marL="1565111" indent="-219527" defTabSz="922325">
              <a:defRPr>
                <a:solidFill>
                  <a:schemeClr val="tx1"/>
                </a:solidFill>
                <a:latin typeface="Arial" panose="020B0604020202020204" pitchFamily="34" charset="0"/>
                <a:cs typeface="Arial" panose="020B0604020202020204" pitchFamily="34" charset="0"/>
              </a:defRPr>
            </a:lvl4pPr>
            <a:lvl5pPr marL="2013639" indent="-219527" defTabSz="922325">
              <a:defRPr>
                <a:solidFill>
                  <a:schemeClr val="tx1"/>
                </a:solidFill>
                <a:latin typeface="Arial" panose="020B0604020202020204" pitchFamily="34" charset="0"/>
                <a:cs typeface="Arial" panose="020B0604020202020204" pitchFamily="34" charset="0"/>
              </a:defRPr>
            </a:lvl5pPr>
            <a:lvl6pPr marL="2468485" indent="-219527" defTabSz="922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23329" indent="-219527" defTabSz="922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8176" indent="-219527" defTabSz="922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33020" indent="-219527" defTabSz="922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144EE9-3350-41AB-9C19-92FA8C77943D}" type="slidenum">
              <a:rPr lang="en-US" altLang="en-US" smtClean="0">
                <a:latin typeface="Calibri" panose="020F0502020204030204" pitchFamily="34" charset="0"/>
              </a:rPr>
              <a:pPr/>
              <a:t>17</a:t>
            </a:fld>
            <a:endParaRPr lang="en-US" altLang="en-US" dirty="0">
              <a:latin typeface="Calibri" panose="020F0502020204030204" pitchFamily="34" charset="0"/>
            </a:endParaRPr>
          </a:p>
        </p:txBody>
      </p:sp>
    </p:spTree>
    <p:extLst>
      <p:ext uri="{BB962C8B-B14F-4D97-AF65-F5344CB8AC3E}">
        <p14:creationId xmlns:p14="http://schemas.microsoft.com/office/powerpoint/2010/main" val="911342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25">
              <a:defRPr>
                <a:solidFill>
                  <a:schemeClr val="tx1"/>
                </a:solidFill>
                <a:latin typeface="Arial" panose="020B0604020202020204" pitchFamily="34" charset="0"/>
                <a:cs typeface="Arial" panose="020B0604020202020204" pitchFamily="34" charset="0"/>
              </a:defRPr>
            </a:lvl1pPr>
            <a:lvl2pPr marL="726489" indent="-277961" defTabSz="922325">
              <a:defRPr>
                <a:solidFill>
                  <a:schemeClr val="tx1"/>
                </a:solidFill>
                <a:latin typeface="Arial" panose="020B0604020202020204" pitchFamily="34" charset="0"/>
                <a:cs typeface="Arial" panose="020B0604020202020204" pitchFamily="34" charset="0"/>
              </a:defRPr>
            </a:lvl2pPr>
            <a:lvl3pPr marL="1116583" indent="-219527" defTabSz="922325">
              <a:defRPr>
                <a:solidFill>
                  <a:schemeClr val="tx1"/>
                </a:solidFill>
                <a:latin typeface="Arial" panose="020B0604020202020204" pitchFamily="34" charset="0"/>
                <a:cs typeface="Arial" panose="020B0604020202020204" pitchFamily="34" charset="0"/>
              </a:defRPr>
            </a:lvl3pPr>
            <a:lvl4pPr marL="1565111" indent="-219527" defTabSz="922325">
              <a:defRPr>
                <a:solidFill>
                  <a:schemeClr val="tx1"/>
                </a:solidFill>
                <a:latin typeface="Arial" panose="020B0604020202020204" pitchFamily="34" charset="0"/>
                <a:cs typeface="Arial" panose="020B0604020202020204" pitchFamily="34" charset="0"/>
              </a:defRPr>
            </a:lvl4pPr>
            <a:lvl5pPr marL="2013639" indent="-219527" defTabSz="922325">
              <a:defRPr>
                <a:solidFill>
                  <a:schemeClr val="tx1"/>
                </a:solidFill>
                <a:latin typeface="Arial" panose="020B0604020202020204" pitchFamily="34" charset="0"/>
                <a:cs typeface="Arial" panose="020B0604020202020204" pitchFamily="34" charset="0"/>
              </a:defRPr>
            </a:lvl5pPr>
            <a:lvl6pPr marL="2468485" indent="-219527" defTabSz="922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23329" indent="-219527" defTabSz="922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8176" indent="-219527" defTabSz="922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33020" indent="-219527" defTabSz="922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144EE9-3350-41AB-9C19-92FA8C77943D}" type="slidenum">
              <a:rPr lang="en-US" altLang="en-US" smtClean="0">
                <a:latin typeface="Calibri" panose="020F0502020204030204" pitchFamily="34" charset="0"/>
              </a:rPr>
              <a:pPr/>
              <a:t>18</a:t>
            </a:fld>
            <a:endParaRPr lang="en-US" altLang="en-US" dirty="0">
              <a:latin typeface="Calibri" panose="020F0502020204030204" pitchFamily="34" charset="0"/>
            </a:endParaRPr>
          </a:p>
        </p:txBody>
      </p:sp>
    </p:spTree>
    <p:extLst>
      <p:ext uri="{BB962C8B-B14F-4D97-AF65-F5344CB8AC3E}">
        <p14:creationId xmlns:p14="http://schemas.microsoft.com/office/powerpoint/2010/main" val="5678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78">
              <a:defRPr>
                <a:solidFill>
                  <a:schemeClr val="tx1"/>
                </a:solidFill>
                <a:latin typeface="Arial" panose="020B0604020202020204" pitchFamily="34" charset="0"/>
                <a:cs typeface="Arial" panose="020B0604020202020204" pitchFamily="34" charset="0"/>
              </a:defRPr>
            </a:lvl1pPr>
            <a:lvl2pPr marL="730232" indent="-276219" defTabSz="927078">
              <a:defRPr>
                <a:solidFill>
                  <a:schemeClr val="tx1"/>
                </a:solidFill>
                <a:latin typeface="Arial" panose="020B0604020202020204" pitchFamily="34" charset="0"/>
                <a:cs typeface="Arial" panose="020B0604020202020204" pitchFamily="34" charset="0"/>
              </a:defRPr>
            </a:lvl2pPr>
            <a:lvl3pPr marL="1123922" indent="-217483" defTabSz="927078">
              <a:defRPr>
                <a:solidFill>
                  <a:schemeClr val="tx1"/>
                </a:solidFill>
                <a:latin typeface="Arial" panose="020B0604020202020204" pitchFamily="34" charset="0"/>
                <a:cs typeface="Arial" panose="020B0604020202020204" pitchFamily="34" charset="0"/>
              </a:defRPr>
            </a:lvl3pPr>
            <a:lvl4pPr marL="1577936" indent="-217483" defTabSz="927078">
              <a:defRPr>
                <a:solidFill>
                  <a:schemeClr val="tx1"/>
                </a:solidFill>
                <a:latin typeface="Arial" panose="020B0604020202020204" pitchFamily="34" charset="0"/>
                <a:cs typeface="Arial" panose="020B0604020202020204" pitchFamily="34" charset="0"/>
              </a:defRPr>
            </a:lvl4pPr>
            <a:lvl5pPr marL="2030363" indent="-217483" defTabSz="927078">
              <a:defRPr>
                <a:solidFill>
                  <a:schemeClr val="tx1"/>
                </a:solidFill>
                <a:latin typeface="Arial" panose="020B0604020202020204" pitchFamily="34" charset="0"/>
                <a:cs typeface="Arial" panose="020B0604020202020204" pitchFamily="34" charset="0"/>
              </a:defRPr>
            </a:lvl5pPr>
            <a:lvl6pPr marL="2487552" indent="-217483" defTabSz="9270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4742" indent="-217483" defTabSz="9270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1930" indent="-217483" defTabSz="9270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9119" indent="-217483" defTabSz="9270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852B35-86EF-4BF9-A2B7-DA5EE6898882}" type="slidenum">
              <a:rPr lang="en-US" altLang="en-US" smtClean="0">
                <a:latin typeface="Calibri" panose="020F0502020204030204" pitchFamily="34" charset="0"/>
              </a:rPr>
              <a:pPr/>
              <a:t>19</a:t>
            </a:fld>
            <a:endParaRPr lang="en-US" altLang="en-US" smtClean="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78">
              <a:defRPr>
                <a:solidFill>
                  <a:schemeClr val="tx1"/>
                </a:solidFill>
                <a:latin typeface="Arial" panose="020B0604020202020204" pitchFamily="34" charset="0"/>
                <a:cs typeface="Arial" panose="020B0604020202020204" pitchFamily="34" charset="0"/>
              </a:defRPr>
            </a:lvl1pPr>
            <a:lvl2pPr marL="730232" indent="-276219" defTabSz="927078">
              <a:defRPr>
                <a:solidFill>
                  <a:schemeClr val="tx1"/>
                </a:solidFill>
                <a:latin typeface="Arial" panose="020B0604020202020204" pitchFamily="34" charset="0"/>
                <a:cs typeface="Arial" panose="020B0604020202020204" pitchFamily="34" charset="0"/>
              </a:defRPr>
            </a:lvl2pPr>
            <a:lvl3pPr marL="1123922" indent="-217483" defTabSz="927078">
              <a:defRPr>
                <a:solidFill>
                  <a:schemeClr val="tx1"/>
                </a:solidFill>
                <a:latin typeface="Arial" panose="020B0604020202020204" pitchFamily="34" charset="0"/>
                <a:cs typeface="Arial" panose="020B0604020202020204" pitchFamily="34" charset="0"/>
              </a:defRPr>
            </a:lvl3pPr>
            <a:lvl4pPr marL="1577936" indent="-217483" defTabSz="927078">
              <a:defRPr>
                <a:solidFill>
                  <a:schemeClr val="tx1"/>
                </a:solidFill>
                <a:latin typeface="Arial" panose="020B0604020202020204" pitchFamily="34" charset="0"/>
                <a:cs typeface="Arial" panose="020B0604020202020204" pitchFamily="34" charset="0"/>
              </a:defRPr>
            </a:lvl4pPr>
            <a:lvl5pPr marL="2030363" indent="-217483" defTabSz="927078">
              <a:defRPr>
                <a:solidFill>
                  <a:schemeClr val="tx1"/>
                </a:solidFill>
                <a:latin typeface="Arial" panose="020B0604020202020204" pitchFamily="34" charset="0"/>
                <a:cs typeface="Arial" panose="020B0604020202020204" pitchFamily="34" charset="0"/>
              </a:defRPr>
            </a:lvl5pPr>
            <a:lvl6pPr marL="2487552" indent="-217483" defTabSz="9270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4742" indent="-217483" defTabSz="9270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1930" indent="-217483" defTabSz="9270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9119" indent="-217483" defTabSz="9270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8CCF31-4769-4DC2-9803-DBFFA5DD8695}" type="slidenum">
              <a:rPr lang="en-US" altLang="en-US" smtClean="0">
                <a:latin typeface="Calibri" panose="020F0502020204030204" pitchFamily="34" charset="0"/>
              </a:rPr>
              <a:pPr/>
              <a:t>20</a:t>
            </a:fld>
            <a:endParaRPr lang="en-US" altLang="en-US"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28">
              <a:defRPr>
                <a:solidFill>
                  <a:schemeClr val="tx1"/>
                </a:solidFill>
                <a:latin typeface="Arial" panose="020B0604020202020204" pitchFamily="34" charset="0"/>
                <a:cs typeface="Arial" panose="020B0604020202020204" pitchFamily="34" charset="0"/>
              </a:defRPr>
            </a:lvl1pPr>
            <a:lvl2pPr marL="723882" indent="-273043" defTabSz="920728">
              <a:defRPr>
                <a:solidFill>
                  <a:schemeClr val="tx1"/>
                </a:solidFill>
                <a:latin typeface="Arial" panose="020B0604020202020204" pitchFamily="34" charset="0"/>
                <a:cs typeface="Arial" panose="020B0604020202020204" pitchFamily="34" charset="0"/>
              </a:defRPr>
            </a:lvl2pPr>
            <a:lvl3pPr marL="1115986" indent="-214308" defTabSz="920728">
              <a:defRPr>
                <a:solidFill>
                  <a:schemeClr val="tx1"/>
                </a:solidFill>
                <a:latin typeface="Arial" panose="020B0604020202020204" pitchFamily="34" charset="0"/>
                <a:cs typeface="Arial" panose="020B0604020202020204" pitchFamily="34" charset="0"/>
              </a:defRPr>
            </a:lvl3pPr>
            <a:lvl4pPr marL="1566825" indent="-214308" defTabSz="920728">
              <a:defRPr>
                <a:solidFill>
                  <a:schemeClr val="tx1"/>
                </a:solidFill>
                <a:latin typeface="Arial" panose="020B0604020202020204" pitchFamily="34" charset="0"/>
                <a:cs typeface="Arial" panose="020B0604020202020204" pitchFamily="34" charset="0"/>
              </a:defRPr>
            </a:lvl4pPr>
            <a:lvl5pPr marL="2017664" indent="-214308" defTabSz="920728">
              <a:defRPr>
                <a:solidFill>
                  <a:schemeClr val="tx1"/>
                </a:solidFill>
                <a:latin typeface="Arial" panose="020B0604020202020204" pitchFamily="34" charset="0"/>
                <a:cs typeface="Arial" panose="020B0604020202020204" pitchFamily="34" charset="0"/>
              </a:defRPr>
            </a:lvl5pPr>
            <a:lvl6pPr marL="2474853"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2042"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89231"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6419"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F5145D-D08B-4006-BEBB-EABC0D432DF5}"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66">
              <a:defRPr>
                <a:solidFill>
                  <a:schemeClr val="tx1"/>
                </a:solidFill>
                <a:latin typeface="Arial" panose="020B0604020202020204" pitchFamily="34" charset="0"/>
                <a:cs typeface="Arial" panose="020B0604020202020204" pitchFamily="34" charset="0"/>
              </a:defRPr>
            </a:lvl1pPr>
            <a:lvl2pPr marL="731820" indent="-277806" defTabSz="928666">
              <a:defRPr>
                <a:solidFill>
                  <a:schemeClr val="tx1"/>
                </a:solidFill>
                <a:latin typeface="Arial" panose="020B0604020202020204" pitchFamily="34" charset="0"/>
                <a:cs typeface="Arial" panose="020B0604020202020204" pitchFamily="34" charset="0"/>
              </a:defRPr>
            </a:lvl2pPr>
            <a:lvl3pPr marL="1125510" indent="-219069" defTabSz="928666">
              <a:defRPr>
                <a:solidFill>
                  <a:schemeClr val="tx1"/>
                </a:solidFill>
                <a:latin typeface="Arial" panose="020B0604020202020204" pitchFamily="34" charset="0"/>
                <a:cs typeface="Arial" panose="020B0604020202020204" pitchFamily="34" charset="0"/>
              </a:defRPr>
            </a:lvl3pPr>
            <a:lvl4pPr marL="1579525" indent="-219069" defTabSz="928666">
              <a:defRPr>
                <a:solidFill>
                  <a:schemeClr val="tx1"/>
                </a:solidFill>
                <a:latin typeface="Arial" panose="020B0604020202020204" pitchFamily="34" charset="0"/>
                <a:cs typeface="Arial" panose="020B0604020202020204" pitchFamily="34" charset="0"/>
              </a:defRPr>
            </a:lvl4pPr>
            <a:lvl5pPr marL="2031951" indent="-219069" defTabSz="928666">
              <a:defRPr>
                <a:solidFill>
                  <a:schemeClr val="tx1"/>
                </a:solidFill>
                <a:latin typeface="Arial" panose="020B0604020202020204" pitchFamily="34" charset="0"/>
                <a:cs typeface="Arial" panose="020B0604020202020204" pitchFamily="34" charset="0"/>
              </a:defRPr>
            </a:lvl5pPr>
            <a:lvl6pPr marL="2489139" indent="-219069" defTabSz="9286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6329" indent="-219069" defTabSz="9286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3517" indent="-219069" defTabSz="9286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0706" indent="-219069" defTabSz="9286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9312AE-7F10-4A62-8707-88D4E6262EEB}" type="slidenum">
              <a:rPr lang="en-US" altLang="en-US" smtClean="0">
                <a:latin typeface="Calibri" panose="020F0502020204030204" pitchFamily="34" charset="0"/>
              </a:rPr>
              <a:pPr/>
              <a:t>6</a:t>
            </a:fld>
            <a:endParaRPr lang="en-US" altLang="en-US"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28">
              <a:defRPr>
                <a:solidFill>
                  <a:schemeClr val="tx1"/>
                </a:solidFill>
                <a:latin typeface="Arial" panose="020B0604020202020204" pitchFamily="34" charset="0"/>
                <a:cs typeface="Arial" panose="020B0604020202020204" pitchFamily="34" charset="0"/>
              </a:defRPr>
            </a:lvl1pPr>
            <a:lvl2pPr marL="723882" indent="-273043" defTabSz="920728">
              <a:defRPr>
                <a:solidFill>
                  <a:schemeClr val="tx1"/>
                </a:solidFill>
                <a:latin typeface="Arial" panose="020B0604020202020204" pitchFamily="34" charset="0"/>
                <a:cs typeface="Arial" panose="020B0604020202020204" pitchFamily="34" charset="0"/>
              </a:defRPr>
            </a:lvl2pPr>
            <a:lvl3pPr marL="1115986" indent="-214308" defTabSz="920728">
              <a:defRPr>
                <a:solidFill>
                  <a:schemeClr val="tx1"/>
                </a:solidFill>
                <a:latin typeface="Arial" panose="020B0604020202020204" pitchFamily="34" charset="0"/>
                <a:cs typeface="Arial" panose="020B0604020202020204" pitchFamily="34" charset="0"/>
              </a:defRPr>
            </a:lvl3pPr>
            <a:lvl4pPr marL="1566825" indent="-214308" defTabSz="920728">
              <a:defRPr>
                <a:solidFill>
                  <a:schemeClr val="tx1"/>
                </a:solidFill>
                <a:latin typeface="Arial" panose="020B0604020202020204" pitchFamily="34" charset="0"/>
                <a:cs typeface="Arial" panose="020B0604020202020204" pitchFamily="34" charset="0"/>
              </a:defRPr>
            </a:lvl4pPr>
            <a:lvl5pPr marL="2017664" indent="-214308" defTabSz="920728">
              <a:defRPr>
                <a:solidFill>
                  <a:schemeClr val="tx1"/>
                </a:solidFill>
                <a:latin typeface="Arial" panose="020B0604020202020204" pitchFamily="34" charset="0"/>
                <a:cs typeface="Arial" panose="020B0604020202020204" pitchFamily="34" charset="0"/>
              </a:defRPr>
            </a:lvl5pPr>
            <a:lvl6pPr marL="2474853"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2042"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89231"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6419"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82CE0C-6B2A-409B-BF0F-A423FB894F20}"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28">
              <a:defRPr>
                <a:solidFill>
                  <a:schemeClr val="tx1"/>
                </a:solidFill>
                <a:latin typeface="Arial" panose="020B0604020202020204" pitchFamily="34" charset="0"/>
                <a:cs typeface="Arial" panose="020B0604020202020204" pitchFamily="34" charset="0"/>
              </a:defRPr>
            </a:lvl1pPr>
            <a:lvl2pPr marL="723882" indent="-273043" defTabSz="920728">
              <a:defRPr>
                <a:solidFill>
                  <a:schemeClr val="tx1"/>
                </a:solidFill>
                <a:latin typeface="Arial" panose="020B0604020202020204" pitchFamily="34" charset="0"/>
                <a:cs typeface="Arial" panose="020B0604020202020204" pitchFamily="34" charset="0"/>
              </a:defRPr>
            </a:lvl2pPr>
            <a:lvl3pPr marL="1115986" indent="-214308" defTabSz="920728">
              <a:defRPr>
                <a:solidFill>
                  <a:schemeClr val="tx1"/>
                </a:solidFill>
                <a:latin typeface="Arial" panose="020B0604020202020204" pitchFamily="34" charset="0"/>
                <a:cs typeface="Arial" panose="020B0604020202020204" pitchFamily="34" charset="0"/>
              </a:defRPr>
            </a:lvl3pPr>
            <a:lvl4pPr marL="1566825" indent="-214308" defTabSz="920728">
              <a:defRPr>
                <a:solidFill>
                  <a:schemeClr val="tx1"/>
                </a:solidFill>
                <a:latin typeface="Arial" panose="020B0604020202020204" pitchFamily="34" charset="0"/>
                <a:cs typeface="Arial" panose="020B0604020202020204" pitchFamily="34" charset="0"/>
              </a:defRPr>
            </a:lvl4pPr>
            <a:lvl5pPr marL="2017664" indent="-214308" defTabSz="920728">
              <a:defRPr>
                <a:solidFill>
                  <a:schemeClr val="tx1"/>
                </a:solidFill>
                <a:latin typeface="Arial" panose="020B0604020202020204" pitchFamily="34" charset="0"/>
                <a:cs typeface="Arial" panose="020B0604020202020204" pitchFamily="34" charset="0"/>
              </a:defRPr>
            </a:lvl5pPr>
            <a:lvl6pPr marL="2474853"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2042"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89231"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6419"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A6B661-FCED-4100-ACF7-0EE25ED58F73}"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66">
              <a:defRPr>
                <a:solidFill>
                  <a:schemeClr val="tx1"/>
                </a:solidFill>
                <a:latin typeface="Arial" panose="020B0604020202020204" pitchFamily="34" charset="0"/>
                <a:cs typeface="Arial" panose="020B0604020202020204" pitchFamily="34" charset="0"/>
              </a:defRPr>
            </a:lvl1pPr>
            <a:lvl2pPr marL="731820" indent="-277806" defTabSz="928666">
              <a:defRPr>
                <a:solidFill>
                  <a:schemeClr val="tx1"/>
                </a:solidFill>
                <a:latin typeface="Arial" panose="020B0604020202020204" pitchFamily="34" charset="0"/>
                <a:cs typeface="Arial" panose="020B0604020202020204" pitchFamily="34" charset="0"/>
              </a:defRPr>
            </a:lvl2pPr>
            <a:lvl3pPr marL="1125510" indent="-219069" defTabSz="928666">
              <a:defRPr>
                <a:solidFill>
                  <a:schemeClr val="tx1"/>
                </a:solidFill>
                <a:latin typeface="Arial" panose="020B0604020202020204" pitchFamily="34" charset="0"/>
                <a:cs typeface="Arial" panose="020B0604020202020204" pitchFamily="34" charset="0"/>
              </a:defRPr>
            </a:lvl3pPr>
            <a:lvl4pPr marL="1579525" indent="-219069" defTabSz="928666">
              <a:defRPr>
                <a:solidFill>
                  <a:schemeClr val="tx1"/>
                </a:solidFill>
                <a:latin typeface="Arial" panose="020B0604020202020204" pitchFamily="34" charset="0"/>
                <a:cs typeface="Arial" panose="020B0604020202020204" pitchFamily="34" charset="0"/>
              </a:defRPr>
            </a:lvl4pPr>
            <a:lvl5pPr marL="2031951" indent="-219069" defTabSz="928666">
              <a:defRPr>
                <a:solidFill>
                  <a:schemeClr val="tx1"/>
                </a:solidFill>
                <a:latin typeface="Arial" panose="020B0604020202020204" pitchFamily="34" charset="0"/>
                <a:cs typeface="Arial" panose="020B0604020202020204" pitchFamily="34" charset="0"/>
              </a:defRPr>
            </a:lvl5pPr>
            <a:lvl6pPr marL="2489139" indent="-219069" defTabSz="9286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6329" indent="-219069" defTabSz="9286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3517" indent="-219069" defTabSz="9286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0706" indent="-219069" defTabSz="9286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2DA86C-8208-49E3-A6E7-4EBE7EBFA8BB}"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341927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28">
              <a:defRPr>
                <a:solidFill>
                  <a:schemeClr val="tx1"/>
                </a:solidFill>
                <a:latin typeface="Arial" panose="020B0604020202020204" pitchFamily="34" charset="0"/>
                <a:cs typeface="Arial" panose="020B0604020202020204" pitchFamily="34" charset="0"/>
              </a:defRPr>
            </a:lvl1pPr>
            <a:lvl2pPr marL="723882" indent="-273043" defTabSz="920728">
              <a:defRPr>
                <a:solidFill>
                  <a:schemeClr val="tx1"/>
                </a:solidFill>
                <a:latin typeface="Arial" panose="020B0604020202020204" pitchFamily="34" charset="0"/>
                <a:cs typeface="Arial" panose="020B0604020202020204" pitchFamily="34" charset="0"/>
              </a:defRPr>
            </a:lvl2pPr>
            <a:lvl3pPr marL="1115986" indent="-214308" defTabSz="920728">
              <a:defRPr>
                <a:solidFill>
                  <a:schemeClr val="tx1"/>
                </a:solidFill>
                <a:latin typeface="Arial" panose="020B0604020202020204" pitchFamily="34" charset="0"/>
                <a:cs typeface="Arial" panose="020B0604020202020204" pitchFamily="34" charset="0"/>
              </a:defRPr>
            </a:lvl3pPr>
            <a:lvl4pPr marL="1566825" indent="-214308" defTabSz="920728">
              <a:defRPr>
                <a:solidFill>
                  <a:schemeClr val="tx1"/>
                </a:solidFill>
                <a:latin typeface="Arial" panose="020B0604020202020204" pitchFamily="34" charset="0"/>
                <a:cs typeface="Arial" panose="020B0604020202020204" pitchFamily="34" charset="0"/>
              </a:defRPr>
            </a:lvl4pPr>
            <a:lvl5pPr marL="2017664" indent="-214308" defTabSz="920728">
              <a:defRPr>
                <a:solidFill>
                  <a:schemeClr val="tx1"/>
                </a:solidFill>
                <a:latin typeface="Arial" panose="020B0604020202020204" pitchFamily="34" charset="0"/>
                <a:cs typeface="Arial" panose="020B0604020202020204" pitchFamily="34" charset="0"/>
              </a:defRPr>
            </a:lvl5pPr>
            <a:lvl6pPr marL="2474853"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2042"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89231"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6419" indent="-214308" defTabSz="9207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CA6EFC-14A6-44D6-8B3E-F3434F5CD410}" type="slidenum">
              <a:rPr lang="en-US" altLang="en-US" smtClean="0">
                <a:latin typeface="Calibri" panose="020F0502020204030204" pitchFamily="34" charset="0"/>
              </a:rPr>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01478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15">
              <a:defRPr>
                <a:solidFill>
                  <a:schemeClr val="tx1"/>
                </a:solidFill>
                <a:latin typeface="Arial" panose="020B0604020202020204" pitchFamily="34" charset="0"/>
                <a:cs typeface="Arial" panose="020B0604020202020204" pitchFamily="34" charset="0"/>
              </a:defRPr>
            </a:lvl1pPr>
            <a:lvl2pPr marL="725470" indent="-274632" defTabSz="922315">
              <a:defRPr>
                <a:solidFill>
                  <a:schemeClr val="tx1"/>
                </a:solidFill>
                <a:latin typeface="Arial" panose="020B0604020202020204" pitchFamily="34" charset="0"/>
                <a:cs typeface="Arial" panose="020B0604020202020204" pitchFamily="34" charset="0"/>
              </a:defRPr>
            </a:lvl2pPr>
            <a:lvl3pPr marL="1117572" indent="-215895" defTabSz="922315">
              <a:defRPr>
                <a:solidFill>
                  <a:schemeClr val="tx1"/>
                </a:solidFill>
                <a:latin typeface="Arial" panose="020B0604020202020204" pitchFamily="34" charset="0"/>
                <a:cs typeface="Arial" panose="020B0604020202020204" pitchFamily="34" charset="0"/>
              </a:defRPr>
            </a:lvl3pPr>
            <a:lvl4pPr marL="1568412" indent="-215895" defTabSz="922315">
              <a:defRPr>
                <a:solidFill>
                  <a:schemeClr val="tx1"/>
                </a:solidFill>
                <a:latin typeface="Arial" panose="020B0604020202020204" pitchFamily="34" charset="0"/>
                <a:cs typeface="Arial" panose="020B0604020202020204" pitchFamily="34" charset="0"/>
              </a:defRPr>
            </a:lvl4pPr>
            <a:lvl5pPr marL="2019251" indent="-215895" defTabSz="922315">
              <a:defRPr>
                <a:solidFill>
                  <a:schemeClr val="tx1"/>
                </a:solidFill>
                <a:latin typeface="Arial" panose="020B0604020202020204" pitchFamily="34" charset="0"/>
                <a:cs typeface="Arial" panose="020B0604020202020204" pitchFamily="34" charset="0"/>
              </a:defRPr>
            </a:lvl5pPr>
            <a:lvl6pPr marL="2476440"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3628"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0818"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8006"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974330-3DAB-44F9-975E-776519FE8ABB}" type="slidenum">
              <a:rPr lang="en-US" altLang="en-US" smtClean="0">
                <a:latin typeface="Calibri" panose="020F0502020204030204" pitchFamily="34" charset="0"/>
              </a:rPr>
              <a:pPr/>
              <a:t>11</a:t>
            </a:fld>
            <a:endParaRPr lang="en-US" altLang="en-US"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15">
              <a:defRPr>
                <a:solidFill>
                  <a:schemeClr val="tx1"/>
                </a:solidFill>
                <a:latin typeface="Arial" panose="020B0604020202020204" pitchFamily="34" charset="0"/>
                <a:cs typeface="Arial" panose="020B0604020202020204" pitchFamily="34" charset="0"/>
              </a:defRPr>
            </a:lvl1pPr>
            <a:lvl2pPr marL="725470" indent="-274632" defTabSz="922315">
              <a:defRPr>
                <a:solidFill>
                  <a:schemeClr val="tx1"/>
                </a:solidFill>
                <a:latin typeface="Arial" panose="020B0604020202020204" pitchFamily="34" charset="0"/>
                <a:cs typeface="Arial" panose="020B0604020202020204" pitchFamily="34" charset="0"/>
              </a:defRPr>
            </a:lvl2pPr>
            <a:lvl3pPr marL="1117572" indent="-215895" defTabSz="922315">
              <a:defRPr>
                <a:solidFill>
                  <a:schemeClr val="tx1"/>
                </a:solidFill>
                <a:latin typeface="Arial" panose="020B0604020202020204" pitchFamily="34" charset="0"/>
                <a:cs typeface="Arial" panose="020B0604020202020204" pitchFamily="34" charset="0"/>
              </a:defRPr>
            </a:lvl3pPr>
            <a:lvl4pPr marL="1568412" indent="-215895" defTabSz="922315">
              <a:defRPr>
                <a:solidFill>
                  <a:schemeClr val="tx1"/>
                </a:solidFill>
                <a:latin typeface="Arial" panose="020B0604020202020204" pitchFamily="34" charset="0"/>
                <a:cs typeface="Arial" panose="020B0604020202020204" pitchFamily="34" charset="0"/>
              </a:defRPr>
            </a:lvl4pPr>
            <a:lvl5pPr marL="2019251" indent="-215895" defTabSz="922315">
              <a:defRPr>
                <a:solidFill>
                  <a:schemeClr val="tx1"/>
                </a:solidFill>
                <a:latin typeface="Arial" panose="020B0604020202020204" pitchFamily="34" charset="0"/>
                <a:cs typeface="Arial" panose="020B0604020202020204" pitchFamily="34" charset="0"/>
              </a:defRPr>
            </a:lvl5pPr>
            <a:lvl6pPr marL="2476440"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3628"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0818"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8006" indent="-215895" defTabSz="9223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974330-3DAB-44F9-975E-776519FE8ABB}" type="slidenum">
              <a:rPr lang="en-US" altLang="en-US" smtClean="0">
                <a:latin typeface="Calibri" panose="020F0502020204030204" pitchFamily="34" charset="0"/>
              </a:rPr>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66554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10" descr="background2.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1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9978" name="think-cell Slide" r:id="rId5" imgW="1625397" imgH="812698" progId="">
                  <p:embed/>
                </p:oleObj>
              </mc:Choice>
              <mc:Fallback>
                <p:oleObj name="think-cell Slide" r:id="rId5" imgW="1625397" imgH="812698" progId="">
                  <p:embed/>
                  <p:pic>
                    <p:nvPicPr>
                      <p:cNvPr id="7"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12"/>
          <p:cNvSpPr txBox="1">
            <a:spLocks noChangeArrowheads="1"/>
          </p:cNvSpPr>
          <p:nvPr userDrawn="1"/>
        </p:nvSpPr>
        <p:spPr bwMode="auto">
          <a:xfrm>
            <a:off x="906463" y="6130925"/>
            <a:ext cx="3055937"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b="1" smtClean="0">
              <a:solidFill>
                <a:srgbClr val="002776"/>
              </a:solidFill>
              <a:latin typeface="Arial Narrow" panose="020B0606020202030204" pitchFamily="34" charset="0"/>
            </a:endParaRPr>
          </a:p>
        </p:txBody>
      </p:sp>
      <p:pic>
        <p:nvPicPr>
          <p:cNvPr id="9" name="Picture 1"/>
          <p:cNvPicPr>
            <a:picLocks noChangeAspect="1" noChangeArrowheads="1"/>
          </p:cNvPicPr>
          <p:nvPr userDrawn="1"/>
        </p:nvPicPr>
        <p:blipFill>
          <a:blip r:embed="rId7">
            <a:lum contrast="34000"/>
            <a:extLst>
              <a:ext uri="{28A0092B-C50C-407E-A947-70E740481C1C}">
                <a14:useLocalDpi xmlns:a14="http://schemas.microsoft.com/office/drawing/2010/main" val="0"/>
              </a:ext>
            </a:extLst>
          </a:blip>
          <a:srcRect/>
          <a:stretch>
            <a:fillRect/>
          </a:stretch>
        </p:blipFill>
        <p:spPr bwMode="auto">
          <a:xfrm>
            <a:off x="3519488" y="254000"/>
            <a:ext cx="21050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338060" y="2505074"/>
            <a:ext cx="5805940" cy="1160463"/>
          </a:xfrm>
          <a:prstGeom prst="rect">
            <a:avLst/>
          </a:prstGeom>
        </p:spPr>
        <p:txBody>
          <a:bodyPr>
            <a:normAutofit/>
          </a:bodyPr>
          <a:lstStyle>
            <a:lvl1pPr algn="l">
              <a:defRPr sz="3200">
                <a:solidFill>
                  <a:schemeClr val="bg1"/>
                </a:solidFill>
              </a:defRPr>
            </a:lvl1pPr>
          </a:lstStyle>
          <a:p>
            <a:r>
              <a:rPr lang="en-US"/>
              <a:t>Click to edit Master title style</a:t>
            </a:r>
          </a:p>
        </p:txBody>
      </p:sp>
      <p:sp>
        <p:nvSpPr>
          <p:cNvPr id="3" name="Subtitle 2"/>
          <p:cNvSpPr>
            <a:spLocks noGrp="1"/>
          </p:cNvSpPr>
          <p:nvPr>
            <p:ph type="subTitle" idx="1"/>
          </p:nvPr>
        </p:nvSpPr>
        <p:spPr>
          <a:xfrm>
            <a:off x="3450995" y="3705225"/>
            <a:ext cx="5805940" cy="409947"/>
          </a:xfrm>
          <a:prstGeom prst="rect">
            <a:avLst/>
          </a:prstGeom>
        </p:spPr>
        <p:txBody>
          <a:bodyPr lIns="0" rIns="0" rtlCol="0">
            <a:normAutofit/>
          </a:bodyPr>
          <a:lstStyle>
            <a:lvl1pPr marL="0" indent="0" algn="l" defTabSz="914400" rtl="0" eaLnBrk="1" latinLnBrk="0" hangingPunct="1">
              <a:lnSpc>
                <a:spcPts val="1800"/>
              </a:lnSpc>
              <a:spcBef>
                <a:spcPct val="20000"/>
              </a:spcBef>
              <a:buFont typeface="Arial" pitchFamily="34" charset="0"/>
              <a:buNone/>
              <a:defRPr lang="en-US" sz="2000" b="1" i="1" kern="1200" smtClean="0">
                <a:solidFill>
                  <a:schemeClr val="bg1"/>
                </a:solidFill>
                <a:latin typeface="Arial Narrow" panose="020B0606020202030204" pitchFamily="34" charset="0"/>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Text Placeholder 10"/>
          <p:cNvSpPr>
            <a:spLocks noGrp="1"/>
          </p:cNvSpPr>
          <p:nvPr>
            <p:ph type="body" sz="quarter" idx="10"/>
          </p:nvPr>
        </p:nvSpPr>
        <p:spPr>
          <a:xfrm>
            <a:off x="3460520" y="4181847"/>
            <a:ext cx="5805940" cy="560387"/>
          </a:xfrm>
          <a:prstGeom prst="rect">
            <a:avLst/>
          </a:prstGeom>
        </p:spPr>
        <p:txBody>
          <a:bodyPr lIns="0" rIns="0" rtlCol="0">
            <a:normAutofit/>
          </a:bodyPr>
          <a:lstStyle>
            <a:lvl1pPr marL="0" indent="0" algn="l" defTabSz="914400" rtl="0" eaLnBrk="1" latinLnBrk="0" hangingPunct="1">
              <a:lnSpc>
                <a:spcPts val="1800"/>
              </a:lnSpc>
              <a:spcBef>
                <a:spcPct val="20000"/>
              </a:spcBef>
              <a:buFont typeface="Arial" pitchFamily="34" charset="0"/>
              <a:buNone/>
              <a:defRPr lang="en-US" sz="1600" b="1" i="1" kern="1200" baseline="0" smtClean="0">
                <a:solidFill>
                  <a:schemeClr val="bg1"/>
                </a:solidFill>
                <a:latin typeface="Arial Narrow" panose="020B0606020202030204" pitchFamily="34" charset="0"/>
                <a:ea typeface="+mn-ea"/>
                <a:cs typeface="Arial" panose="020B0604020202020204" pitchFamily="34" charset="0"/>
              </a:defRPr>
            </a:lvl1pPr>
            <a:lvl2pPr marL="0" indent="0" algn="r" defTabSz="914400" rtl="0" eaLnBrk="1" latinLnBrk="0" hangingPunct="1">
              <a:lnSpc>
                <a:spcPts val="1800"/>
              </a:lnSpc>
              <a:spcBef>
                <a:spcPct val="20000"/>
              </a:spcBef>
              <a:buFont typeface="Arial" pitchFamily="34" charset="0"/>
              <a:buNone/>
              <a:defRPr lang="en-US" sz="2000" b="1" i="1" kern="1200" smtClean="0">
                <a:solidFill>
                  <a:schemeClr val="bg1"/>
                </a:solidFill>
                <a:latin typeface="Arial Narrow" panose="020B0606020202030204" pitchFamily="34" charset="0"/>
                <a:ea typeface="+mn-ea"/>
                <a:cs typeface="Arial" panose="020B0604020202020204" pitchFamily="34" charset="0"/>
              </a:defRPr>
            </a:lvl2pPr>
            <a:lvl3pPr marL="0" indent="0" algn="r" defTabSz="914400" rtl="0" eaLnBrk="1" latinLnBrk="0" hangingPunct="1">
              <a:lnSpc>
                <a:spcPts val="1800"/>
              </a:lnSpc>
              <a:spcBef>
                <a:spcPct val="20000"/>
              </a:spcBef>
              <a:buFont typeface="Arial" pitchFamily="34" charset="0"/>
              <a:buNone/>
              <a:defRPr lang="en-US" sz="2000" b="1" i="1" kern="1200" smtClean="0">
                <a:solidFill>
                  <a:schemeClr val="bg1"/>
                </a:solidFill>
                <a:latin typeface="Arial Narrow" panose="020B0606020202030204" pitchFamily="34" charset="0"/>
                <a:ea typeface="+mn-ea"/>
                <a:cs typeface="Arial" panose="020B0604020202020204" pitchFamily="34" charset="0"/>
              </a:defRPr>
            </a:lvl3pPr>
            <a:lvl4pPr marL="0" indent="0" algn="r" defTabSz="914400" rtl="0" eaLnBrk="1" latinLnBrk="0" hangingPunct="1">
              <a:lnSpc>
                <a:spcPts val="1800"/>
              </a:lnSpc>
              <a:spcBef>
                <a:spcPct val="20000"/>
              </a:spcBef>
              <a:buFont typeface="Arial" pitchFamily="34" charset="0"/>
              <a:buNone/>
              <a:defRPr lang="en-US" sz="2000" b="1" i="1" kern="1200" smtClean="0">
                <a:solidFill>
                  <a:schemeClr val="bg1"/>
                </a:solidFill>
                <a:latin typeface="Arial Narrow" panose="020B0606020202030204" pitchFamily="34" charset="0"/>
                <a:ea typeface="+mn-ea"/>
                <a:cs typeface="Arial" panose="020B0604020202020204" pitchFamily="34" charset="0"/>
              </a:defRPr>
            </a:lvl4pPr>
            <a:lvl5pPr marL="0" indent="0" algn="r" defTabSz="914400" rtl="0" eaLnBrk="1" latinLnBrk="0" hangingPunct="1">
              <a:lnSpc>
                <a:spcPts val="1800"/>
              </a:lnSpc>
              <a:spcBef>
                <a:spcPct val="20000"/>
              </a:spcBef>
              <a:buFont typeface="Arial" pitchFamily="34" charset="0"/>
              <a:buNone/>
              <a:defRPr lang="en-US" sz="2000" b="1" i="1" kern="1200" smtClean="0">
                <a:solidFill>
                  <a:schemeClr val="bg1"/>
                </a:solidFill>
                <a:latin typeface="Arial Narrow" panose="020B0606020202030204" pitchFamily="34" charset="0"/>
                <a:ea typeface="+mn-ea"/>
                <a:cs typeface="Arial" panose="020B0604020202020204" pitchFamily="34" charset="0"/>
              </a:defRPr>
            </a:lvl5pPr>
          </a:lstStyle>
          <a:p>
            <a:pPr lvl="0"/>
            <a:r>
              <a:rPr lang="en-US" smtClean="0"/>
              <a:t>Edit Master text styles</a:t>
            </a:r>
          </a:p>
        </p:txBody>
      </p:sp>
      <p:sp>
        <p:nvSpPr>
          <p:cNvPr id="16" name="Picture Placeholder 15"/>
          <p:cNvSpPr>
            <a:spLocks noGrp="1"/>
          </p:cNvSpPr>
          <p:nvPr>
            <p:ph type="pic" sz="quarter" idx="12"/>
          </p:nvPr>
        </p:nvSpPr>
        <p:spPr>
          <a:xfrm>
            <a:off x="6791325" y="330374"/>
            <a:ext cx="1909845" cy="703263"/>
          </a:xfrm>
          <a:prstGeom prst="rect">
            <a:avLst/>
          </a:prstGeom>
        </p:spPr>
        <p:txBody>
          <a:bodyPr rtlCol="0" anchor="ctr">
            <a:normAutofit/>
          </a:bodyPr>
          <a:lstStyle>
            <a:lvl1pPr algn="ctr">
              <a:defRPr>
                <a:solidFill>
                  <a:srgbClr val="000000"/>
                </a:solidFill>
              </a:defRPr>
            </a:lvl1pPr>
          </a:lstStyle>
          <a:p>
            <a:pPr lvl="0"/>
            <a:r>
              <a:rPr lang="en-US" noProof="0" smtClean="0"/>
              <a:t>Click icon to add picture</a:t>
            </a:r>
            <a:endParaRPr lang="en-US" noProof="0"/>
          </a:p>
        </p:txBody>
      </p:sp>
    </p:spTree>
    <p:extLst>
      <p:ext uri="{BB962C8B-B14F-4D97-AF65-F5344CB8AC3E}">
        <p14:creationId xmlns:p14="http://schemas.microsoft.com/office/powerpoint/2010/main" val="134574705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aphicFrame>
        <p:nvGraphicFramePr>
          <p:cNvPr id="3" name="Object 10"/>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026" name="think-cell Slide" r:id="rId4" imgW="1625397" imgH="812698" progId="">
                  <p:embed/>
                </p:oleObj>
              </mc:Choice>
              <mc:Fallback>
                <p:oleObj name="think-cell Slide" r:id="rId4" imgW="1625397" imgH="812698" progId="">
                  <p:embed/>
                  <p:pic>
                    <p:nvPicPr>
                      <p:cNvPr id="3"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Placeholder 4"/>
          <p:cNvSpPr>
            <a:spLocks noGrp="1"/>
          </p:cNvSpPr>
          <p:nvPr>
            <p:ph type="body" sz="quarter" idx="10"/>
          </p:nvPr>
        </p:nvSpPr>
        <p:spPr>
          <a:xfrm>
            <a:off x="809625" y="3162300"/>
            <a:ext cx="4419600" cy="876300"/>
          </a:xfrm>
        </p:spPr>
        <p:txBody>
          <a:bodyPr>
            <a:normAutofit/>
          </a:bodyPr>
          <a:lstStyle>
            <a:lvl1pPr>
              <a:defRPr kumimoji="0" lang="en-US" sz="3000" b="1" i="0" u="none" strike="noStrike" kern="1200" cap="none" spc="0" normalizeH="0" baseline="0" noProof="0" smtClean="0">
                <a:ln>
                  <a:noFill/>
                </a:ln>
                <a:solidFill>
                  <a:srgbClr val="002776"/>
                </a:solidFill>
                <a:effectLst/>
                <a:uLnTx/>
                <a:uFillTx/>
                <a:latin typeface="+mj-lt"/>
                <a:ea typeface="+mj-ea"/>
                <a:cs typeface="+mj-cs"/>
              </a:defRPr>
            </a:lvl1pPr>
          </a:lstStyle>
          <a:p>
            <a:pPr lvl="0"/>
            <a:r>
              <a:rPr lang="en-US" smtClean="0"/>
              <a:t>Edit Master text styles</a:t>
            </a:r>
          </a:p>
        </p:txBody>
      </p:sp>
    </p:spTree>
    <p:extLst>
      <p:ext uri="{BB962C8B-B14F-4D97-AF65-F5344CB8AC3E}">
        <p14:creationId xmlns:p14="http://schemas.microsoft.com/office/powerpoint/2010/main" val="282987295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5" name="Content Placeholder 5"/>
          <p:cNvSpPr/>
          <p:nvPr userDrawn="1"/>
        </p:nvSpPr>
        <p:spPr bwMode="auto">
          <a:xfrm>
            <a:off x="-1336675" y="1052513"/>
            <a:ext cx="1258887" cy="266700"/>
          </a:xfrm>
          <a:prstGeom prst="homePlate">
            <a:avLst>
              <a:gd name="adj" fmla="val 137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Sub-Title Top Guide 6.22</a:t>
            </a:r>
            <a:endParaRPr lang="en-US" altLang="en-US" sz="700" i="1" smtClean="0">
              <a:solidFill>
                <a:srgbClr val="002776"/>
              </a:solidFill>
            </a:endParaRPr>
          </a:p>
        </p:txBody>
      </p:sp>
      <p:sp>
        <p:nvSpPr>
          <p:cNvPr id="6" name="Content Placeholder 5"/>
          <p:cNvSpPr/>
          <p:nvPr userDrawn="1"/>
        </p:nvSpPr>
        <p:spPr bwMode="auto">
          <a:xfrm>
            <a:off x="-1336675" y="1374775"/>
            <a:ext cx="1258887" cy="265113"/>
          </a:xfrm>
          <a:prstGeom prst="homePlate">
            <a:avLst>
              <a:gd name="adj" fmla="val 138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Chart-Title Top Guide 5.35</a:t>
            </a:r>
            <a:endParaRPr lang="en-US" altLang="en-US" sz="700" i="1" smtClean="0">
              <a:solidFill>
                <a:srgbClr val="002776"/>
              </a:solidFill>
            </a:endParaRPr>
          </a:p>
        </p:txBody>
      </p:sp>
      <p:sp>
        <p:nvSpPr>
          <p:cNvPr id="7" name="Content Placeholder 5"/>
          <p:cNvSpPr/>
          <p:nvPr userDrawn="1"/>
        </p:nvSpPr>
        <p:spPr bwMode="auto">
          <a:xfrm>
            <a:off x="-1336675" y="1801813"/>
            <a:ext cx="1258887" cy="265112"/>
          </a:xfrm>
          <a:prstGeom prst="homePlate">
            <a:avLst>
              <a:gd name="adj" fmla="val 138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Body Top Guide 4.16</a:t>
            </a:r>
            <a:endParaRPr lang="en-US" altLang="en-US" sz="700" i="1" smtClean="0">
              <a:solidFill>
                <a:srgbClr val="002776"/>
              </a:solidFill>
            </a:endParaRPr>
          </a:p>
        </p:txBody>
      </p:sp>
      <p:sp>
        <p:nvSpPr>
          <p:cNvPr id="8" name="Content Placeholder 5"/>
          <p:cNvSpPr/>
          <p:nvPr userDrawn="1"/>
        </p:nvSpPr>
        <p:spPr bwMode="auto">
          <a:xfrm>
            <a:off x="-1336675" y="6103938"/>
            <a:ext cx="1258887" cy="266700"/>
          </a:xfrm>
          <a:prstGeom prst="homePlate">
            <a:avLst>
              <a:gd name="adj" fmla="val 137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Body Bottom Guide 7.80</a:t>
            </a:r>
            <a:endParaRPr lang="en-US" altLang="en-US" sz="700" i="1" smtClean="0">
              <a:solidFill>
                <a:srgbClr val="002776"/>
              </a:solidFill>
            </a:endParaRPr>
          </a:p>
        </p:txBody>
      </p:sp>
      <p:sp>
        <p:nvSpPr>
          <p:cNvPr id="9" name="Content Placeholder 5"/>
          <p:cNvSpPr/>
          <p:nvPr userDrawn="1"/>
        </p:nvSpPr>
        <p:spPr bwMode="auto">
          <a:xfrm rot="16200000">
            <a:off x="218282" y="6923881"/>
            <a:ext cx="477838" cy="454025"/>
          </a:xfrm>
          <a:prstGeom prst="homePlate">
            <a:avLst>
              <a:gd name="adj" fmla="val 13774"/>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Left </a:t>
            </a:r>
            <a:br>
              <a:rPr lang="en-US" altLang="en-US" sz="700" smtClean="0">
                <a:solidFill>
                  <a:srgbClr val="002776"/>
                </a:solidFill>
              </a:rPr>
            </a:br>
            <a:r>
              <a:rPr lang="en-US" altLang="en-US" sz="700" smtClean="0">
                <a:solidFill>
                  <a:srgbClr val="002776"/>
                </a:solidFill>
              </a:rPr>
              <a:t>guide</a:t>
            </a:r>
          </a:p>
          <a:p>
            <a:pPr algn="ctr" eaLnBrk="1" hangingPunct="1">
              <a:spcBef>
                <a:spcPct val="20000"/>
              </a:spcBef>
              <a:buFont typeface="Arial" panose="020B0604020202020204" pitchFamily="34" charset="0"/>
              <a:buNone/>
              <a:defRPr/>
            </a:pPr>
            <a:r>
              <a:rPr lang="en-US" altLang="en-US" sz="700" smtClean="0">
                <a:solidFill>
                  <a:srgbClr val="002776"/>
                </a:solidFill>
              </a:rPr>
              <a:t>11.42</a:t>
            </a:r>
            <a:endParaRPr lang="en-US" altLang="en-US" sz="700" i="1" smtClean="0">
              <a:solidFill>
                <a:srgbClr val="002776"/>
              </a:solidFill>
            </a:endParaRPr>
          </a:p>
        </p:txBody>
      </p:sp>
      <p:sp>
        <p:nvSpPr>
          <p:cNvPr id="10" name="Content Placeholder 5"/>
          <p:cNvSpPr/>
          <p:nvPr userDrawn="1"/>
        </p:nvSpPr>
        <p:spPr bwMode="auto">
          <a:xfrm rot="16200000">
            <a:off x="8439944" y="6923881"/>
            <a:ext cx="477838" cy="454025"/>
          </a:xfrm>
          <a:prstGeom prst="homePlate">
            <a:avLst>
              <a:gd name="adj" fmla="val 13774"/>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Right</a:t>
            </a:r>
            <a:br>
              <a:rPr lang="en-US" altLang="en-US" sz="700" smtClean="0">
                <a:solidFill>
                  <a:srgbClr val="002776"/>
                </a:solidFill>
              </a:rPr>
            </a:br>
            <a:r>
              <a:rPr lang="en-US" altLang="en-US" sz="700" smtClean="0">
                <a:solidFill>
                  <a:srgbClr val="002776"/>
                </a:solidFill>
              </a:rPr>
              <a:t>guide</a:t>
            </a:r>
          </a:p>
          <a:p>
            <a:pPr algn="ctr" eaLnBrk="1" hangingPunct="1">
              <a:spcBef>
                <a:spcPct val="20000"/>
              </a:spcBef>
              <a:buFont typeface="Arial" panose="020B0604020202020204" pitchFamily="34" charset="0"/>
              <a:buNone/>
              <a:defRPr/>
            </a:pPr>
            <a:r>
              <a:rPr lang="en-US" altLang="en-US" sz="700" smtClean="0">
                <a:solidFill>
                  <a:srgbClr val="002776"/>
                </a:solidFill>
              </a:rPr>
              <a:t>11.42</a:t>
            </a:r>
            <a:endParaRPr lang="en-US" altLang="en-US" sz="700" i="1" smtClean="0">
              <a:solidFill>
                <a:srgbClr val="002776"/>
              </a:solidFill>
            </a:endParaRPr>
          </a:p>
        </p:txBody>
      </p:sp>
      <p:sp>
        <p:nvSpPr>
          <p:cNvPr id="2" name="Title 1"/>
          <p:cNvSpPr>
            <a:spLocks noGrp="1"/>
          </p:cNvSpPr>
          <p:nvPr>
            <p:ph type="title"/>
          </p:nvPr>
        </p:nvSpPr>
        <p:spPr>
          <a:xfrm>
            <a:off x="904875" y="194267"/>
            <a:ext cx="7791450" cy="558208"/>
          </a:xfrm>
          <a:prstGeom prst="rect">
            <a:avLst/>
          </a:prstGeom>
        </p:spPr>
        <p:txBody>
          <a:bodyPr/>
          <a:lstStyle/>
          <a:p>
            <a:r>
              <a:rPr lang="en-US"/>
              <a:t>Click to edit Master title style</a:t>
            </a:r>
          </a:p>
        </p:txBody>
      </p:sp>
      <p:sp>
        <p:nvSpPr>
          <p:cNvPr id="12" name="Text Placeholder 4"/>
          <p:cNvSpPr>
            <a:spLocks noGrp="1"/>
          </p:cNvSpPr>
          <p:nvPr>
            <p:ph type="body" sz="quarter" idx="11"/>
          </p:nvPr>
        </p:nvSpPr>
        <p:spPr>
          <a:xfrm>
            <a:off x="904875" y="1598613"/>
            <a:ext cx="3724275" cy="4240212"/>
          </a:xfrm>
          <a:prstGeom prst="rect">
            <a:avLst/>
          </a:prstGeom>
        </p:spPr>
        <p:txBody>
          <a:bodyPr>
            <a:noAutofit/>
          </a:bodyPr>
          <a:lstStyle>
            <a:lvl1pPr marL="233363" indent="-233363">
              <a:buClr>
                <a:srgbClr val="00A9E0"/>
              </a:buClr>
              <a:buFont typeface="Arial" pitchFamily="34" charset="0"/>
              <a:buChar char="»"/>
              <a:defRPr kumimoji="0" lang="en-US" sz="2000" b="1" i="0" u="none" strike="noStrike" kern="1200" cap="none" spc="0" normalizeH="0" baseline="0" noProof="0" smtClean="0">
                <a:ln>
                  <a:noFill/>
                </a:ln>
                <a:solidFill>
                  <a:srgbClr val="002776"/>
                </a:solidFill>
                <a:effectLst/>
                <a:uLnTx/>
                <a:uFillTx/>
              </a:defRPr>
            </a:lvl1pPr>
          </a:lstStyle>
          <a:p>
            <a:pPr lvl="0"/>
            <a:r>
              <a:rPr lang="en-US" smtClean="0"/>
              <a:t>Edit Master text styles</a:t>
            </a:r>
          </a:p>
        </p:txBody>
      </p:sp>
      <p:sp>
        <p:nvSpPr>
          <p:cNvPr id="16" name="Text Placeholder 4"/>
          <p:cNvSpPr>
            <a:spLocks noGrp="1"/>
          </p:cNvSpPr>
          <p:nvPr>
            <p:ph type="body" sz="quarter" idx="18"/>
          </p:nvPr>
        </p:nvSpPr>
        <p:spPr>
          <a:xfrm>
            <a:off x="4953000" y="1598614"/>
            <a:ext cx="3724275" cy="4240212"/>
          </a:xfrm>
          <a:prstGeom prst="rect">
            <a:avLst/>
          </a:prstGeom>
        </p:spPr>
        <p:txBody>
          <a:bodyPr>
            <a:noAutofit/>
          </a:bodyPr>
          <a:lstStyle>
            <a:lvl1pPr marL="233363" indent="-233363">
              <a:buClr>
                <a:srgbClr val="00A9E0"/>
              </a:buClr>
              <a:buFont typeface="Arial" pitchFamily="34" charset="0"/>
              <a:buChar char="»"/>
              <a:defRPr kumimoji="0" lang="en-US" sz="2000" b="1" i="0" u="none" strike="noStrike" kern="1200" cap="none" spc="0" normalizeH="0" baseline="0" noProof="0" smtClean="0">
                <a:ln>
                  <a:noFill/>
                </a:ln>
                <a:solidFill>
                  <a:srgbClr val="002776"/>
                </a:solidFill>
                <a:effectLst/>
                <a:uLnTx/>
                <a:uFillTx/>
              </a:defRPr>
            </a:lvl1pPr>
          </a:lstStyle>
          <a:p>
            <a:pPr lvl="0"/>
            <a:r>
              <a:rPr lang="en-US" smtClean="0"/>
              <a:t>Edit Master text styles</a:t>
            </a:r>
          </a:p>
        </p:txBody>
      </p:sp>
      <p:sp>
        <p:nvSpPr>
          <p:cNvPr id="11" name="Slide Number Placeholder 2"/>
          <p:cNvSpPr>
            <a:spLocks noGrp="1"/>
          </p:cNvSpPr>
          <p:nvPr>
            <p:ph type="sldNum" sz="quarter" idx="19"/>
          </p:nvPr>
        </p:nvSpPr>
        <p:spPr/>
        <p:txBody>
          <a:bodyPr/>
          <a:lstStyle>
            <a:lvl1pPr fontAlgn="base">
              <a:spcBef>
                <a:spcPct val="0"/>
              </a:spcBef>
              <a:spcAft>
                <a:spcPct val="0"/>
              </a:spcAft>
              <a:defRPr>
                <a:cs typeface="Arial"/>
              </a:defRPr>
            </a:lvl1pPr>
          </a:lstStyle>
          <a:p>
            <a:pPr>
              <a:defRPr/>
            </a:pPr>
            <a:fld id="{67F50CB8-E01E-4E69-B141-08208AB9F345}" type="slidenum">
              <a:rPr lang="en-US"/>
              <a:pPr>
                <a:defRPr/>
              </a:pPr>
              <a:t>‹#›</a:t>
            </a:fld>
            <a:endParaRPr lang="en-US"/>
          </a:p>
        </p:txBody>
      </p:sp>
    </p:spTree>
    <p:extLst>
      <p:ext uri="{BB962C8B-B14F-4D97-AF65-F5344CB8AC3E}">
        <p14:creationId xmlns:p14="http://schemas.microsoft.com/office/powerpoint/2010/main" val="218295564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Column ">
    <p:spTree>
      <p:nvGrpSpPr>
        <p:cNvPr id="1" name=""/>
        <p:cNvGrpSpPr/>
        <p:nvPr/>
      </p:nvGrpSpPr>
      <p:grpSpPr>
        <a:xfrm>
          <a:off x="0" y="0"/>
          <a:ext cx="0" cy="0"/>
          <a:chOff x="0" y="0"/>
          <a:chExt cx="0" cy="0"/>
        </a:xfrm>
      </p:grpSpPr>
      <p:sp>
        <p:nvSpPr>
          <p:cNvPr id="5" name="Content Placeholder 5"/>
          <p:cNvSpPr/>
          <p:nvPr userDrawn="1"/>
        </p:nvSpPr>
        <p:spPr bwMode="auto">
          <a:xfrm>
            <a:off x="-1336675" y="1052513"/>
            <a:ext cx="1258887" cy="266700"/>
          </a:xfrm>
          <a:prstGeom prst="homePlate">
            <a:avLst>
              <a:gd name="adj" fmla="val 137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Sub-Title Top Guide 6.22</a:t>
            </a:r>
            <a:endParaRPr lang="en-US" altLang="en-US" sz="700" i="1" smtClean="0">
              <a:solidFill>
                <a:srgbClr val="002776"/>
              </a:solidFill>
            </a:endParaRPr>
          </a:p>
        </p:txBody>
      </p:sp>
      <p:sp>
        <p:nvSpPr>
          <p:cNvPr id="6" name="Content Placeholder 5"/>
          <p:cNvSpPr/>
          <p:nvPr userDrawn="1"/>
        </p:nvSpPr>
        <p:spPr bwMode="auto">
          <a:xfrm>
            <a:off x="-1336675" y="1374775"/>
            <a:ext cx="1258887" cy="265113"/>
          </a:xfrm>
          <a:prstGeom prst="homePlate">
            <a:avLst>
              <a:gd name="adj" fmla="val 138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Chart-Title Top Guide 5.35</a:t>
            </a:r>
            <a:endParaRPr lang="en-US" altLang="en-US" sz="700" i="1" smtClean="0">
              <a:solidFill>
                <a:srgbClr val="002776"/>
              </a:solidFill>
            </a:endParaRPr>
          </a:p>
        </p:txBody>
      </p:sp>
      <p:sp>
        <p:nvSpPr>
          <p:cNvPr id="7" name="Content Placeholder 5"/>
          <p:cNvSpPr/>
          <p:nvPr userDrawn="1"/>
        </p:nvSpPr>
        <p:spPr bwMode="auto">
          <a:xfrm>
            <a:off x="-1336675" y="1801813"/>
            <a:ext cx="1258887" cy="265112"/>
          </a:xfrm>
          <a:prstGeom prst="homePlate">
            <a:avLst>
              <a:gd name="adj" fmla="val 138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Body Top Guide 4.16</a:t>
            </a:r>
            <a:endParaRPr lang="en-US" altLang="en-US" sz="700" i="1" smtClean="0">
              <a:solidFill>
                <a:srgbClr val="002776"/>
              </a:solidFill>
            </a:endParaRPr>
          </a:p>
        </p:txBody>
      </p:sp>
      <p:sp>
        <p:nvSpPr>
          <p:cNvPr id="8" name="Content Placeholder 5"/>
          <p:cNvSpPr/>
          <p:nvPr userDrawn="1"/>
        </p:nvSpPr>
        <p:spPr bwMode="auto">
          <a:xfrm>
            <a:off x="-1336675" y="6103938"/>
            <a:ext cx="1258887" cy="266700"/>
          </a:xfrm>
          <a:prstGeom prst="homePlate">
            <a:avLst>
              <a:gd name="adj" fmla="val 137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Body Bottom Guide 7.80</a:t>
            </a:r>
            <a:endParaRPr lang="en-US" altLang="en-US" sz="700" i="1" smtClean="0">
              <a:solidFill>
                <a:srgbClr val="002776"/>
              </a:solidFill>
            </a:endParaRPr>
          </a:p>
        </p:txBody>
      </p:sp>
      <p:sp>
        <p:nvSpPr>
          <p:cNvPr id="9" name="Content Placeholder 5"/>
          <p:cNvSpPr/>
          <p:nvPr userDrawn="1"/>
        </p:nvSpPr>
        <p:spPr bwMode="auto">
          <a:xfrm rot="16200000">
            <a:off x="218282" y="6923881"/>
            <a:ext cx="477838" cy="454025"/>
          </a:xfrm>
          <a:prstGeom prst="homePlate">
            <a:avLst>
              <a:gd name="adj" fmla="val 13774"/>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Left </a:t>
            </a:r>
            <a:br>
              <a:rPr lang="en-US" altLang="en-US" sz="700" smtClean="0">
                <a:solidFill>
                  <a:srgbClr val="002776"/>
                </a:solidFill>
              </a:rPr>
            </a:br>
            <a:r>
              <a:rPr lang="en-US" altLang="en-US" sz="700" smtClean="0">
                <a:solidFill>
                  <a:srgbClr val="002776"/>
                </a:solidFill>
              </a:rPr>
              <a:t>guide</a:t>
            </a:r>
          </a:p>
          <a:p>
            <a:pPr algn="ctr" eaLnBrk="1" hangingPunct="1">
              <a:spcBef>
                <a:spcPct val="20000"/>
              </a:spcBef>
              <a:buFont typeface="Arial" panose="020B0604020202020204" pitchFamily="34" charset="0"/>
              <a:buNone/>
              <a:defRPr/>
            </a:pPr>
            <a:r>
              <a:rPr lang="en-US" altLang="en-US" sz="700" smtClean="0">
                <a:solidFill>
                  <a:srgbClr val="002776"/>
                </a:solidFill>
              </a:rPr>
              <a:t>11.42</a:t>
            </a:r>
            <a:endParaRPr lang="en-US" altLang="en-US" sz="700" i="1" smtClean="0">
              <a:solidFill>
                <a:srgbClr val="002776"/>
              </a:solidFill>
            </a:endParaRPr>
          </a:p>
        </p:txBody>
      </p:sp>
      <p:sp>
        <p:nvSpPr>
          <p:cNvPr id="10" name="Content Placeholder 5"/>
          <p:cNvSpPr/>
          <p:nvPr userDrawn="1"/>
        </p:nvSpPr>
        <p:spPr bwMode="auto">
          <a:xfrm rot="16200000">
            <a:off x="8439944" y="6923881"/>
            <a:ext cx="477838" cy="454025"/>
          </a:xfrm>
          <a:prstGeom prst="homePlate">
            <a:avLst>
              <a:gd name="adj" fmla="val 13774"/>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Right</a:t>
            </a:r>
            <a:br>
              <a:rPr lang="en-US" altLang="en-US" sz="700" smtClean="0">
                <a:solidFill>
                  <a:srgbClr val="002776"/>
                </a:solidFill>
              </a:rPr>
            </a:br>
            <a:r>
              <a:rPr lang="en-US" altLang="en-US" sz="700" smtClean="0">
                <a:solidFill>
                  <a:srgbClr val="002776"/>
                </a:solidFill>
              </a:rPr>
              <a:t>guide</a:t>
            </a:r>
          </a:p>
          <a:p>
            <a:pPr algn="ctr" eaLnBrk="1" hangingPunct="1">
              <a:spcBef>
                <a:spcPct val="20000"/>
              </a:spcBef>
              <a:buFont typeface="Arial" panose="020B0604020202020204" pitchFamily="34" charset="0"/>
              <a:buNone/>
              <a:defRPr/>
            </a:pPr>
            <a:r>
              <a:rPr lang="en-US" altLang="en-US" sz="700" smtClean="0">
                <a:solidFill>
                  <a:srgbClr val="002776"/>
                </a:solidFill>
              </a:rPr>
              <a:t>11.42</a:t>
            </a:r>
            <a:endParaRPr lang="en-US" altLang="en-US" sz="700" i="1" smtClean="0">
              <a:solidFill>
                <a:srgbClr val="002776"/>
              </a:solidFill>
            </a:endParaRPr>
          </a:p>
        </p:txBody>
      </p:sp>
      <p:sp>
        <p:nvSpPr>
          <p:cNvPr id="2" name="Title 1"/>
          <p:cNvSpPr>
            <a:spLocks noGrp="1"/>
          </p:cNvSpPr>
          <p:nvPr>
            <p:ph type="title"/>
          </p:nvPr>
        </p:nvSpPr>
        <p:spPr>
          <a:xfrm>
            <a:off x="904875" y="203792"/>
            <a:ext cx="7781924" cy="539158"/>
          </a:xfrm>
        </p:spPr>
        <p:txBody>
          <a:bodyPr/>
          <a:lstStyle>
            <a:lvl1pPr>
              <a:defRPr>
                <a:latin typeface="+mj-lt"/>
              </a:defRPr>
            </a:lvl1pPr>
          </a:lstStyle>
          <a:p>
            <a:r>
              <a:rPr lang="en-US"/>
              <a:t>Click to edit Master title style</a:t>
            </a:r>
          </a:p>
        </p:txBody>
      </p:sp>
      <p:sp>
        <p:nvSpPr>
          <p:cNvPr id="3" name="Content Placeholder 2"/>
          <p:cNvSpPr>
            <a:spLocks noGrp="1"/>
          </p:cNvSpPr>
          <p:nvPr>
            <p:ph idx="1"/>
          </p:nvPr>
        </p:nvSpPr>
        <p:spPr>
          <a:xfrm>
            <a:off x="904875" y="1189038"/>
            <a:ext cx="7781924" cy="4983162"/>
          </a:xfrm>
        </p:spPr>
        <p:txBody>
          <a:bodyPr>
            <a:noAutofit/>
          </a:bodyPr>
          <a:lstStyle>
            <a:lvl1pPr>
              <a:defRPr sz="1600"/>
            </a:lvl1pPr>
            <a:lvl2pPr>
              <a:defRPr sz="1600"/>
            </a:lvl2pPr>
            <a:lvl3pPr>
              <a:defRPr sz="1600"/>
            </a:lvl3pPr>
            <a:lvl4pPr>
              <a:defRPr sz="1600"/>
            </a:lvl4pPr>
            <a:lvl5pPr>
              <a:buFont typeface="Arial"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lide Number Placeholder 5"/>
          <p:cNvSpPr>
            <a:spLocks noGrp="1"/>
          </p:cNvSpPr>
          <p:nvPr>
            <p:ph type="sldNum" sz="quarter" idx="14"/>
          </p:nvPr>
        </p:nvSpPr>
        <p:spPr/>
        <p:txBody>
          <a:bodyPr/>
          <a:lstStyle>
            <a:lvl1pPr fontAlgn="base">
              <a:spcBef>
                <a:spcPct val="0"/>
              </a:spcBef>
              <a:spcAft>
                <a:spcPct val="0"/>
              </a:spcAft>
              <a:defRPr>
                <a:cs typeface="Arial"/>
              </a:defRPr>
            </a:lvl1pPr>
          </a:lstStyle>
          <a:p>
            <a:pPr>
              <a:defRPr/>
            </a:pPr>
            <a:fld id="{7B8D57B3-FF14-45EA-9FA9-DB9080E3FBD9}" type="slidenum">
              <a:rPr lang="en-US"/>
              <a:pPr>
                <a:defRPr/>
              </a:pPr>
              <a:t>‹#›</a:t>
            </a:fld>
            <a:endParaRPr lang="en-US"/>
          </a:p>
        </p:txBody>
      </p:sp>
    </p:spTree>
    <p:extLst>
      <p:ext uri="{BB962C8B-B14F-4D97-AF65-F5344CB8AC3E}">
        <p14:creationId xmlns:p14="http://schemas.microsoft.com/office/powerpoint/2010/main" val="1625538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3"/>
            <a:r>
              <a:rPr lang="en-US"/>
              <a:t>Third level</a:t>
            </a:r>
          </a:p>
          <a:p>
            <a:pPr lvl="4"/>
            <a:r>
              <a:rPr lang="en-US"/>
              <a:t>Fourth level</a:t>
            </a:r>
          </a:p>
        </p:txBody>
      </p:sp>
      <p:sp>
        <p:nvSpPr>
          <p:cNvPr id="4" name="Footer Placeholder 4"/>
          <p:cNvSpPr>
            <a:spLocks noGrp="1"/>
          </p:cNvSpPr>
          <p:nvPr>
            <p:ph type="ftr" sz="quarter" idx="10"/>
          </p:nvPr>
        </p:nvSpPr>
        <p:spPr>
          <a:xfrm>
            <a:off x="533400" y="6254750"/>
            <a:ext cx="8258175" cy="365125"/>
          </a:xfrm>
          <a:prstGeom prst="rect">
            <a:avLst/>
          </a:prstGeom>
        </p:spPr>
        <p:txBody>
          <a:bodyPr/>
          <a:lstStyle>
            <a:lvl1pPr eaLnBrk="1" hangingPunct="1">
              <a:defRPr>
                <a:latin typeface="Arial"/>
                <a:cs typeface="Arial"/>
              </a:defRPr>
            </a:lvl1pPr>
          </a:lstStyle>
          <a:p>
            <a:pPr>
              <a:defRPr/>
            </a:pPr>
            <a:r>
              <a:rPr lang="en-US" dirty="0" smtClean="0"/>
              <a:t> </a:t>
            </a:r>
            <a:endParaRPr lang="en-US" dirty="0"/>
          </a:p>
        </p:txBody>
      </p:sp>
      <p:sp>
        <p:nvSpPr>
          <p:cNvPr id="5" name="Slide Number Placeholder 5"/>
          <p:cNvSpPr>
            <a:spLocks noGrp="1"/>
          </p:cNvSpPr>
          <p:nvPr>
            <p:ph type="sldNum" sz="quarter" idx="11"/>
          </p:nvPr>
        </p:nvSpPr>
        <p:spPr/>
        <p:txBody>
          <a:bodyPr/>
          <a:lstStyle>
            <a:lvl1pPr fontAlgn="base">
              <a:spcBef>
                <a:spcPct val="0"/>
              </a:spcBef>
              <a:spcAft>
                <a:spcPct val="0"/>
              </a:spcAft>
              <a:defRPr>
                <a:cs typeface="Arial"/>
              </a:defRPr>
            </a:lvl1pPr>
          </a:lstStyle>
          <a:p>
            <a:pPr>
              <a:defRPr/>
            </a:pPr>
            <a:fld id="{F4B436BA-B531-4D3A-B3C6-C3C84C1A7DE3}" type="slidenum">
              <a:rPr lang="en-US"/>
              <a:pPr>
                <a:defRPr/>
              </a:pPr>
              <a:t>‹#›</a:t>
            </a:fld>
            <a:endParaRPr lang="en-US"/>
          </a:p>
        </p:txBody>
      </p:sp>
    </p:spTree>
    <p:extLst>
      <p:ext uri="{BB962C8B-B14F-4D97-AF65-F5344CB8AC3E}">
        <p14:creationId xmlns:p14="http://schemas.microsoft.com/office/powerpoint/2010/main" val="6332258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with SubTitle Layout">
    <p:spTree>
      <p:nvGrpSpPr>
        <p:cNvPr id="1" name=""/>
        <p:cNvGrpSpPr/>
        <p:nvPr/>
      </p:nvGrpSpPr>
      <p:grpSpPr>
        <a:xfrm>
          <a:off x="0" y="0"/>
          <a:ext cx="0" cy="0"/>
          <a:chOff x="0" y="0"/>
          <a:chExt cx="0" cy="0"/>
        </a:xfrm>
      </p:grpSpPr>
      <p:sp>
        <p:nvSpPr>
          <p:cNvPr id="6" name="Content Placeholder 5"/>
          <p:cNvSpPr/>
          <p:nvPr userDrawn="1"/>
        </p:nvSpPr>
        <p:spPr bwMode="auto">
          <a:xfrm>
            <a:off x="-1336675" y="1052513"/>
            <a:ext cx="1258887" cy="266700"/>
          </a:xfrm>
          <a:prstGeom prst="homePlate">
            <a:avLst>
              <a:gd name="adj" fmla="val 137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Sub-Title Top Guide 6.22</a:t>
            </a:r>
            <a:endParaRPr lang="en-US" altLang="en-US" sz="700" i="1" smtClean="0">
              <a:solidFill>
                <a:srgbClr val="002776"/>
              </a:solidFill>
            </a:endParaRPr>
          </a:p>
        </p:txBody>
      </p:sp>
      <p:sp>
        <p:nvSpPr>
          <p:cNvPr id="7" name="Content Placeholder 5"/>
          <p:cNvSpPr/>
          <p:nvPr userDrawn="1"/>
        </p:nvSpPr>
        <p:spPr bwMode="auto">
          <a:xfrm>
            <a:off x="-1336675" y="1374775"/>
            <a:ext cx="1258887" cy="265113"/>
          </a:xfrm>
          <a:prstGeom prst="homePlate">
            <a:avLst>
              <a:gd name="adj" fmla="val 138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Chart-Title Top Guide 5.35</a:t>
            </a:r>
            <a:endParaRPr lang="en-US" altLang="en-US" sz="700" i="1" smtClean="0">
              <a:solidFill>
                <a:srgbClr val="002776"/>
              </a:solidFill>
            </a:endParaRPr>
          </a:p>
        </p:txBody>
      </p:sp>
      <p:sp>
        <p:nvSpPr>
          <p:cNvPr id="8" name="Content Placeholder 5"/>
          <p:cNvSpPr/>
          <p:nvPr userDrawn="1"/>
        </p:nvSpPr>
        <p:spPr bwMode="auto">
          <a:xfrm>
            <a:off x="-1336675" y="1801813"/>
            <a:ext cx="1258887" cy="265112"/>
          </a:xfrm>
          <a:prstGeom prst="homePlate">
            <a:avLst>
              <a:gd name="adj" fmla="val 138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Body Top Guide 4.16</a:t>
            </a:r>
            <a:endParaRPr lang="en-US" altLang="en-US" sz="700" i="1" smtClean="0">
              <a:solidFill>
                <a:srgbClr val="002776"/>
              </a:solidFill>
            </a:endParaRPr>
          </a:p>
        </p:txBody>
      </p:sp>
      <p:sp>
        <p:nvSpPr>
          <p:cNvPr id="9" name="Content Placeholder 5"/>
          <p:cNvSpPr/>
          <p:nvPr userDrawn="1"/>
        </p:nvSpPr>
        <p:spPr bwMode="auto">
          <a:xfrm>
            <a:off x="-1336675" y="6103938"/>
            <a:ext cx="1258887" cy="266700"/>
          </a:xfrm>
          <a:prstGeom prst="homePlate">
            <a:avLst>
              <a:gd name="adj" fmla="val 137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Body Bottom Guide 7.80</a:t>
            </a:r>
            <a:endParaRPr lang="en-US" altLang="en-US" sz="700" i="1" smtClean="0">
              <a:solidFill>
                <a:srgbClr val="002776"/>
              </a:solidFill>
            </a:endParaRPr>
          </a:p>
        </p:txBody>
      </p:sp>
      <p:sp>
        <p:nvSpPr>
          <p:cNvPr id="10" name="Content Placeholder 5"/>
          <p:cNvSpPr/>
          <p:nvPr userDrawn="1"/>
        </p:nvSpPr>
        <p:spPr bwMode="auto">
          <a:xfrm rot="16200000">
            <a:off x="218282" y="6923881"/>
            <a:ext cx="477838" cy="454025"/>
          </a:xfrm>
          <a:prstGeom prst="homePlate">
            <a:avLst>
              <a:gd name="adj" fmla="val 13774"/>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Left </a:t>
            </a:r>
            <a:br>
              <a:rPr lang="en-US" altLang="en-US" sz="700" smtClean="0">
                <a:solidFill>
                  <a:srgbClr val="002776"/>
                </a:solidFill>
              </a:rPr>
            </a:br>
            <a:r>
              <a:rPr lang="en-US" altLang="en-US" sz="700" smtClean="0">
                <a:solidFill>
                  <a:srgbClr val="002776"/>
                </a:solidFill>
              </a:rPr>
              <a:t>guide</a:t>
            </a:r>
          </a:p>
          <a:p>
            <a:pPr algn="ctr" eaLnBrk="1" hangingPunct="1">
              <a:spcBef>
                <a:spcPct val="20000"/>
              </a:spcBef>
              <a:buFont typeface="Arial" panose="020B0604020202020204" pitchFamily="34" charset="0"/>
              <a:buNone/>
              <a:defRPr/>
            </a:pPr>
            <a:r>
              <a:rPr lang="en-US" altLang="en-US" sz="700" smtClean="0">
                <a:solidFill>
                  <a:srgbClr val="002776"/>
                </a:solidFill>
              </a:rPr>
              <a:t>11.42</a:t>
            </a:r>
            <a:endParaRPr lang="en-US" altLang="en-US" sz="700" i="1" smtClean="0">
              <a:solidFill>
                <a:srgbClr val="002776"/>
              </a:solidFill>
            </a:endParaRPr>
          </a:p>
        </p:txBody>
      </p:sp>
      <p:sp>
        <p:nvSpPr>
          <p:cNvPr id="11" name="Content Placeholder 5"/>
          <p:cNvSpPr/>
          <p:nvPr userDrawn="1"/>
        </p:nvSpPr>
        <p:spPr bwMode="auto">
          <a:xfrm rot="16200000">
            <a:off x="8439944" y="6923881"/>
            <a:ext cx="477838" cy="454025"/>
          </a:xfrm>
          <a:prstGeom prst="homePlate">
            <a:avLst>
              <a:gd name="adj" fmla="val 13774"/>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Right</a:t>
            </a:r>
            <a:br>
              <a:rPr lang="en-US" altLang="en-US" sz="700" smtClean="0">
                <a:solidFill>
                  <a:srgbClr val="002776"/>
                </a:solidFill>
              </a:rPr>
            </a:br>
            <a:r>
              <a:rPr lang="en-US" altLang="en-US" sz="700" smtClean="0">
                <a:solidFill>
                  <a:srgbClr val="002776"/>
                </a:solidFill>
              </a:rPr>
              <a:t>guide</a:t>
            </a:r>
          </a:p>
          <a:p>
            <a:pPr algn="ctr" eaLnBrk="1" hangingPunct="1">
              <a:spcBef>
                <a:spcPct val="20000"/>
              </a:spcBef>
              <a:buFont typeface="Arial" panose="020B0604020202020204" pitchFamily="34" charset="0"/>
              <a:buNone/>
              <a:defRPr/>
            </a:pPr>
            <a:r>
              <a:rPr lang="en-US" altLang="en-US" sz="700" smtClean="0">
                <a:solidFill>
                  <a:srgbClr val="002776"/>
                </a:solidFill>
              </a:rPr>
              <a:t>11.42</a:t>
            </a:r>
            <a:endParaRPr lang="en-US" altLang="en-US" sz="700" i="1" smtClean="0">
              <a:solidFill>
                <a:srgbClr val="002776"/>
              </a:solidFill>
            </a:endParaRPr>
          </a:p>
        </p:txBody>
      </p:sp>
      <p:sp>
        <p:nvSpPr>
          <p:cNvPr id="2" name="Title 1"/>
          <p:cNvSpPr>
            <a:spLocks noGrp="1"/>
          </p:cNvSpPr>
          <p:nvPr>
            <p:ph type="title"/>
          </p:nvPr>
        </p:nvSpPr>
        <p:spPr>
          <a:xfrm>
            <a:off x="904875" y="203792"/>
            <a:ext cx="7781924" cy="539158"/>
          </a:xfrm>
          <a:prstGeom prst="rect">
            <a:avLst/>
          </a:prstGeom>
        </p:spPr>
        <p:txBody>
          <a:bodyPr/>
          <a:lstStyle>
            <a:lvl1pPr>
              <a:defRPr>
                <a:latin typeface="+mj-lt"/>
              </a:defRPr>
            </a:lvl1pPr>
          </a:lstStyle>
          <a:p>
            <a:r>
              <a:rPr lang="en-US"/>
              <a:t>Click to edit Master title style</a:t>
            </a:r>
          </a:p>
        </p:txBody>
      </p:sp>
      <p:sp>
        <p:nvSpPr>
          <p:cNvPr id="3" name="Content Placeholder 2"/>
          <p:cNvSpPr>
            <a:spLocks noGrp="1"/>
          </p:cNvSpPr>
          <p:nvPr>
            <p:ph idx="1"/>
          </p:nvPr>
        </p:nvSpPr>
        <p:spPr>
          <a:xfrm>
            <a:off x="904875" y="1877441"/>
            <a:ext cx="7781924" cy="4226720"/>
          </a:xfrm>
          <a:prstGeom prst="rect">
            <a:avLst/>
          </a:prstGeom>
        </p:spPr>
        <p:txBody>
          <a:bodyPr>
            <a:noAutofit/>
          </a:bodyPr>
          <a:lstStyle>
            <a:lvl1pPr marL="233363" indent="-233363">
              <a:buClr>
                <a:schemeClr val="accent1"/>
              </a:buClr>
              <a:buFont typeface="Arial" pitchFamily="34" charset="0"/>
              <a:buChar char="»"/>
              <a:defRPr sz="1800">
                <a:solidFill>
                  <a:srgbClr val="000000"/>
                </a:solidFill>
              </a:defRPr>
            </a:lvl1pPr>
            <a:lvl2pPr>
              <a:defRPr sz="1600">
                <a:solidFill>
                  <a:srgbClr val="000000"/>
                </a:solidFill>
              </a:defRPr>
            </a:lvl2pPr>
            <a:lvl3pPr>
              <a:buClr>
                <a:schemeClr val="accent1"/>
              </a:buClr>
              <a:buFont typeface="Arial" pitchFamily="34" charset="0"/>
              <a:buChar char="˗"/>
              <a:defRPr sz="1600">
                <a:solidFill>
                  <a:srgbClr val="000000"/>
                </a:solidFill>
              </a:defRPr>
            </a:lvl3pPr>
            <a:lvl4pPr>
              <a:buClr>
                <a:schemeClr val="accent1"/>
              </a:buClr>
              <a:buFont typeface="Arial" pitchFamily="34" charset="0"/>
              <a:buChar char="•"/>
              <a:defRPr sz="1400">
                <a:solidFill>
                  <a:srgbClr val="000000"/>
                </a:solidFill>
              </a:defRPr>
            </a:lvl4pPr>
            <a:lvl5pPr>
              <a:buClr>
                <a:srgbClr val="00A9E0"/>
              </a:buClr>
              <a:buFont typeface="Wingdings" pitchFamily="2" charset="2"/>
              <a:buChar char="§"/>
              <a:defRPr sz="1200">
                <a:solidFill>
                  <a:srgbClr val="000000"/>
                </a:solidFill>
              </a:defRPr>
            </a:lvl5pPr>
            <a:lvl6pPr marL="1371600" indent="-282575">
              <a:buClr>
                <a:srgbClr val="00A9E0"/>
              </a:buClr>
              <a:buFont typeface="Courier New" pitchFamily="49" charset="0"/>
              <a:buChar char="o"/>
              <a:defRPr sz="1000">
                <a:solidFill>
                  <a:srgbClr val="000000"/>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2"/>
          <p:cNvSpPr>
            <a:spLocks noGrp="1"/>
          </p:cNvSpPr>
          <p:nvPr>
            <p:ph idx="14"/>
          </p:nvPr>
        </p:nvSpPr>
        <p:spPr>
          <a:xfrm>
            <a:off x="891905" y="1173804"/>
            <a:ext cx="7781924" cy="343712"/>
          </a:xfrm>
          <a:prstGeom prst="rect">
            <a:avLst/>
          </a:prstGeom>
        </p:spPr>
        <p:txBody>
          <a:bodyPr>
            <a:noAutofit/>
          </a:bodyPr>
          <a:lstStyle>
            <a:lvl1pPr marL="233363" indent="-233363">
              <a:buClr>
                <a:srgbClr val="00A9E0"/>
              </a:buClr>
              <a:buFontTx/>
              <a:buNone/>
              <a:defRPr sz="2000" b="1" baseline="0">
                <a:solidFill>
                  <a:srgbClr val="002776"/>
                </a:solidFill>
                <a:latin typeface="+mj-lt"/>
              </a:defRPr>
            </a:lvl1pPr>
            <a:lvl2pPr>
              <a:defRPr sz="1600">
                <a:solidFill>
                  <a:srgbClr val="000000"/>
                </a:solidFill>
              </a:defRPr>
            </a:lvl2pPr>
            <a:lvl3pPr>
              <a:buClr>
                <a:srgbClr val="00A9E0"/>
              </a:buClr>
              <a:buFont typeface="Arial" pitchFamily="34" charset="0"/>
              <a:buChar char="˗"/>
              <a:defRPr sz="1600">
                <a:solidFill>
                  <a:srgbClr val="000000"/>
                </a:solidFill>
              </a:defRPr>
            </a:lvl3pPr>
            <a:lvl4pPr>
              <a:buClr>
                <a:srgbClr val="00A9E0"/>
              </a:buClr>
              <a:buFont typeface="Arial" pitchFamily="34" charset="0"/>
              <a:buChar char="•"/>
              <a:defRPr sz="1600">
                <a:solidFill>
                  <a:srgbClr val="000000"/>
                </a:solidFill>
              </a:defRPr>
            </a:lvl4pPr>
            <a:lvl5pPr>
              <a:buClr>
                <a:srgbClr val="00A9E0"/>
              </a:buClr>
              <a:buFont typeface="Arial" pitchFamily="34" charset="0"/>
              <a:buChar char="•"/>
              <a:defRPr sz="1600">
                <a:solidFill>
                  <a:srgbClr val="000000"/>
                </a:solidFill>
              </a:defRPr>
            </a:lvl5pPr>
            <a:lvl6pPr marL="1371600" indent="-282575">
              <a:buClr>
                <a:srgbClr val="00A9E0"/>
              </a:buClr>
              <a:buFont typeface="Wingdings" pitchFamily="2" charset="2"/>
              <a:buChar char="§"/>
              <a:defRPr sz="1600">
                <a:solidFill>
                  <a:srgbClr val="000000"/>
                </a:solidFill>
              </a:defRPr>
            </a:lvl6pPr>
          </a:lstStyle>
          <a:p>
            <a:pPr lvl="0"/>
            <a:r>
              <a:rPr lang="en-US" smtClean="0"/>
              <a:t>Edit Master text styles</a:t>
            </a:r>
          </a:p>
        </p:txBody>
      </p:sp>
      <p:sp>
        <p:nvSpPr>
          <p:cNvPr id="13" name="Content Placeholder 2"/>
          <p:cNvSpPr>
            <a:spLocks noGrp="1"/>
          </p:cNvSpPr>
          <p:nvPr>
            <p:ph idx="15"/>
          </p:nvPr>
        </p:nvSpPr>
        <p:spPr>
          <a:xfrm>
            <a:off x="898390" y="1530485"/>
            <a:ext cx="7781924" cy="343712"/>
          </a:xfrm>
          <a:prstGeom prst="rect">
            <a:avLst/>
          </a:prstGeom>
        </p:spPr>
        <p:txBody>
          <a:bodyPr>
            <a:noAutofit/>
          </a:bodyPr>
          <a:lstStyle>
            <a:lvl1pPr marL="233363" indent="-233363">
              <a:buClr>
                <a:srgbClr val="00A9E0"/>
              </a:buClr>
              <a:buFontTx/>
              <a:buNone/>
              <a:defRPr sz="1800" b="0" baseline="0">
                <a:solidFill>
                  <a:srgbClr val="002776"/>
                </a:solidFill>
                <a:latin typeface="+mj-lt"/>
              </a:defRPr>
            </a:lvl1pPr>
            <a:lvl2pPr>
              <a:defRPr sz="1600">
                <a:solidFill>
                  <a:srgbClr val="000000"/>
                </a:solidFill>
              </a:defRPr>
            </a:lvl2pPr>
            <a:lvl3pPr>
              <a:buClr>
                <a:srgbClr val="00A9E0"/>
              </a:buClr>
              <a:buFont typeface="Arial" pitchFamily="34" charset="0"/>
              <a:buChar char="˗"/>
              <a:defRPr sz="1600">
                <a:solidFill>
                  <a:srgbClr val="000000"/>
                </a:solidFill>
              </a:defRPr>
            </a:lvl3pPr>
            <a:lvl4pPr>
              <a:buClr>
                <a:srgbClr val="00A9E0"/>
              </a:buClr>
              <a:buFont typeface="Arial" pitchFamily="34" charset="0"/>
              <a:buChar char="•"/>
              <a:defRPr sz="1600">
                <a:solidFill>
                  <a:srgbClr val="000000"/>
                </a:solidFill>
              </a:defRPr>
            </a:lvl4pPr>
            <a:lvl5pPr>
              <a:buClr>
                <a:srgbClr val="00A9E0"/>
              </a:buClr>
              <a:buFont typeface="Arial" pitchFamily="34" charset="0"/>
              <a:buChar char="•"/>
              <a:defRPr sz="1600">
                <a:solidFill>
                  <a:srgbClr val="000000"/>
                </a:solidFill>
              </a:defRPr>
            </a:lvl5pPr>
            <a:lvl6pPr marL="1371600" indent="-282575">
              <a:buClr>
                <a:srgbClr val="00A9E0"/>
              </a:buClr>
              <a:buFont typeface="Wingdings" pitchFamily="2" charset="2"/>
              <a:buChar char="§"/>
              <a:defRPr sz="1600">
                <a:solidFill>
                  <a:srgbClr val="000000"/>
                </a:solidFill>
              </a:defRPr>
            </a:lvl6pPr>
          </a:lstStyle>
          <a:p>
            <a:pPr lvl="0"/>
            <a:r>
              <a:rPr lang="en-US" smtClean="0"/>
              <a:t>Edit Master text styles</a:t>
            </a:r>
          </a:p>
        </p:txBody>
      </p:sp>
      <p:sp>
        <p:nvSpPr>
          <p:cNvPr id="14" name="Slide Number Placeholder 5"/>
          <p:cNvSpPr>
            <a:spLocks noGrp="1"/>
          </p:cNvSpPr>
          <p:nvPr>
            <p:ph type="sldNum" sz="quarter" idx="16"/>
          </p:nvPr>
        </p:nvSpPr>
        <p:spPr/>
        <p:txBody>
          <a:bodyPr/>
          <a:lstStyle>
            <a:lvl1pPr fontAlgn="base">
              <a:spcBef>
                <a:spcPct val="0"/>
              </a:spcBef>
              <a:spcAft>
                <a:spcPct val="0"/>
              </a:spcAft>
              <a:defRPr>
                <a:cs typeface="Arial"/>
              </a:defRPr>
            </a:lvl1pPr>
          </a:lstStyle>
          <a:p>
            <a:pPr>
              <a:defRPr/>
            </a:pPr>
            <a:fld id="{8867707D-8F55-4830-8199-4DBD2921E62C}" type="slidenum">
              <a:rPr lang="en-US"/>
              <a:pPr>
                <a:defRPr/>
              </a:pPr>
              <a:t>‹#›</a:t>
            </a:fld>
            <a:endParaRPr lang="en-US"/>
          </a:p>
        </p:txBody>
      </p:sp>
    </p:spTree>
    <p:extLst>
      <p:ext uri="{BB962C8B-B14F-4D97-AF65-F5344CB8AC3E}">
        <p14:creationId xmlns:p14="http://schemas.microsoft.com/office/powerpoint/2010/main" val="7833818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ngle Column ">
    <p:spTree>
      <p:nvGrpSpPr>
        <p:cNvPr id="1" name=""/>
        <p:cNvGrpSpPr/>
        <p:nvPr/>
      </p:nvGrpSpPr>
      <p:grpSpPr>
        <a:xfrm>
          <a:off x="0" y="0"/>
          <a:ext cx="0" cy="0"/>
          <a:chOff x="0" y="0"/>
          <a:chExt cx="0" cy="0"/>
        </a:xfrm>
      </p:grpSpPr>
      <p:sp>
        <p:nvSpPr>
          <p:cNvPr id="5" name="Content Placeholder 5"/>
          <p:cNvSpPr/>
          <p:nvPr userDrawn="1"/>
        </p:nvSpPr>
        <p:spPr bwMode="auto">
          <a:xfrm>
            <a:off x="-1336675" y="1052513"/>
            <a:ext cx="1258887" cy="266700"/>
          </a:xfrm>
          <a:prstGeom prst="homePlate">
            <a:avLst>
              <a:gd name="adj" fmla="val 137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Sub-Title Top Guide 6.22</a:t>
            </a:r>
            <a:endParaRPr lang="en-US" altLang="en-US" sz="700" i="1" smtClean="0">
              <a:solidFill>
                <a:srgbClr val="002776"/>
              </a:solidFill>
            </a:endParaRPr>
          </a:p>
        </p:txBody>
      </p:sp>
      <p:sp>
        <p:nvSpPr>
          <p:cNvPr id="6" name="Content Placeholder 5"/>
          <p:cNvSpPr/>
          <p:nvPr userDrawn="1"/>
        </p:nvSpPr>
        <p:spPr bwMode="auto">
          <a:xfrm>
            <a:off x="-1336675" y="1374775"/>
            <a:ext cx="1258887" cy="265113"/>
          </a:xfrm>
          <a:prstGeom prst="homePlate">
            <a:avLst>
              <a:gd name="adj" fmla="val 138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Chart-Title Top Guide 5.35</a:t>
            </a:r>
            <a:endParaRPr lang="en-US" altLang="en-US" sz="700" i="1" smtClean="0">
              <a:solidFill>
                <a:srgbClr val="002776"/>
              </a:solidFill>
            </a:endParaRPr>
          </a:p>
        </p:txBody>
      </p:sp>
      <p:sp>
        <p:nvSpPr>
          <p:cNvPr id="7" name="Content Placeholder 5"/>
          <p:cNvSpPr/>
          <p:nvPr userDrawn="1"/>
        </p:nvSpPr>
        <p:spPr bwMode="auto">
          <a:xfrm>
            <a:off x="-1336675" y="1801813"/>
            <a:ext cx="1258887" cy="265112"/>
          </a:xfrm>
          <a:prstGeom prst="homePlate">
            <a:avLst>
              <a:gd name="adj" fmla="val 138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Body Top Guide 4.16</a:t>
            </a:r>
            <a:endParaRPr lang="en-US" altLang="en-US" sz="700" i="1" smtClean="0">
              <a:solidFill>
                <a:srgbClr val="002776"/>
              </a:solidFill>
            </a:endParaRPr>
          </a:p>
        </p:txBody>
      </p:sp>
      <p:sp>
        <p:nvSpPr>
          <p:cNvPr id="8" name="Content Placeholder 5"/>
          <p:cNvSpPr/>
          <p:nvPr userDrawn="1"/>
        </p:nvSpPr>
        <p:spPr bwMode="auto">
          <a:xfrm>
            <a:off x="-1336675" y="6103938"/>
            <a:ext cx="1258887" cy="266700"/>
          </a:xfrm>
          <a:prstGeom prst="homePlate">
            <a:avLst>
              <a:gd name="adj" fmla="val 137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Body Bottom Guide 7.80</a:t>
            </a:r>
            <a:endParaRPr lang="en-US" altLang="en-US" sz="700" i="1" smtClean="0">
              <a:solidFill>
                <a:srgbClr val="002776"/>
              </a:solidFill>
            </a:endParaRPr>
          </a:p>
        </p:txBody>
      </p:sp>
      <p:sp>
        <p:nvSpPr>
          <p:cNvPr id="9" name="Content Placeholder 5"/>
          <p:cNvSpPr/>
          <p:nvPr userDrawn="1"/>
        </p:nvSpPr>
        <p:spPr bwMode="auto">
          <a:xfrm rot="16200000">
            <a:off x="218282" y="6923881"/>
            <a:ext cx="477838" cy="454025"/>
          </a:xfrm>
          <a:prstGeom prst="homePlate">
            <a:avLst>
              <a:gd name="adj" fmla="val 13774"/>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Left </a:t>
            </a:r>
            <a:br>
              <a:rPr lang="en-US" altLang="en-US" sz="700" smtClean="0">
                <a:solidFill>
                  <a:srgbClr val="002776"/>
                </a:solidFill>
              </a:rPr>
            </a:br>
            <a:r>
              <a:rPr lang="en-US" altLang="en-US" sz="700" smtClean="0">
                <a:solidFill>
                  <a:srgbClr val="002776"/>
                </a:solidFill>
              </a:rPr>
              <a:t>guide</a:t>
            </a:r>
          </a:p>
          <a:p>
            <a:pPr algn="ctr" eaLnBrk="1" hangingPunct="1">
              <a:spcBef>
                <a:spcPct val="20000"/>
              </a:spcBef>
              <a:buFont typeface="Arial" panose="020B0604020202020204" pitchFamily="34" charset="0"/>
              <a:buNone/>
              <a:defRPr/>
            </a:pPr>
            <a:r>
              <a:rPr lang="en-US" altLang="en-US" sz="700" smtClean="0">
                <a:solidFill>
                  <a:srgbClr val="002776"/>
                </a:solidFill>
              </a:rPr>
              <a:t>11.42</a:t>
            </a:r>
            <a:endParaRPr lang="en-US" altLang="en-US" sz="700" i="1" smtClean="0">
              <a:solidFill>
                <a:srgbClr val="002776"/>
              </a:solidFill>
            </a:endParaRPr>
          </a:p>
        </p:txBody>
      </p:sp>
      <p:sp>
        <p:nvSpPr>
          <p:cNvPr id="10" name="Content Placeholder 5"/>
          <p:cNvSpPr/>
          <p:nvPr userDrawn="1"/>
        </p:nvSpPr>
        <p:spPr bwMode="auto">
          <a:xfrm rot="16200000">
            <a:off x="8439944" y="6923881"/>
            <a:ext cx="477838" cy="454025"/>
          </a:xfrm>
          <a:prstGeom prst="homePlate">
            <a:avLst>
              <a:gd name="adj" fmla="val 13774"/>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Right</a:t>
            </a:r>
            <a:br>
              <a:rPr lang="en-US" altLang="en-US" sz="700" smtClean="0">
                <a:solidFill>
                  <a:srgbClr val="002776"/>
                </a:solidFill>
              </a:rPr>
            </a:br>
            <a:r>
              <a:rPr lang="en-US" altLang="en-US" sz="700" smtClean="0">
                <a:solidFill>
                  <a:srgbClr val="002776"/>
                </a:solidFill>
              </a:rPr>
              <a:t>guide</a:t>
            </a:r>
          </a:p>
          <a:p>
            <a:pPr algn="ctr" eaLnBrk="1" hangingPunct="1">
              <a:spcBef>
                <a:spcPct val="20000"/>
              </a:spcBef>
              <a:buFont typeface="Arial" panose="020B0604020202020204" pitchFamily="34" charset="0"/>
              <a:buNone/>
              <a:defRPr/>
            </a:pPr>
            <a:r>
              <a:rPr lang="en-US" altLang="en-US" sz="700" smtClean="0">
                <a:solidFill>
                  <a:srgbClr val="002776"/>
                </a:solidFill>
              </a:rPr>
              <a:t>11.42</a:t>
            </a:r>
            <a:endParaRPr lang="en-US" altLang="en-US" sz="700" i="1" smtClean="0">
              <a:solidFill>
                <a:srgbClr val="002776"/>
              </a:solidFill>
            </a:endParaRPr>
          </a:p>
        </p:txBody>
      </p:sp>
      <p:sp>
        <p:nvSpPr>
          <p:cNvPr id="2" name="Title 1"/>
          <p:cNvSpPr>
            <a:spLocks noGrp="1"/>
          </p:cNvSpPr>
          <p:nvPr>
            <p:ph type="title"/>
          </p:nvPr>
        </p:nvSpPr>
        <p:spPr>
          <a:xfrm>
            <a:off x="904875" y="203792"/>
            <a:ext cx="7781924" cy="539158"/>
          </a:xfrm>
          <a:prstGeom prst="rect">
            <a:avLst/>
          </a:prstGeom>
        </p:spPr>
        <p:txBody>
          <a:bodyPr/>
          <a:lstStyle>
            <a:lvl1pPr>
              <a:defRPr>
                <a:latin typeface="+mj-lt"/>
              </a:defRPr>
            </a:lvl1pPr>
          </a:lstStyle>
          <a:p>
            <a:r>
              <a:rPr lang="en-US"/>
              <a:t>Click to edit Master title style</a:t>
            </a:r>
          </a:p>
        </p:txBody>
      </p:sp>
      <p:sp>
        <p:nvSpPr>
          <p:cNvPr id="3" name="Content Placeholder 2"/>
          <p:cNvSpPr>
            <a:spLocks noGrp="1"/>
          </p:cNvSpPr>
          <p:nvPr>
            <p:ph idx="1"/>
          </p:nvPr>
        </p:nvSpPr>
        <p:spPr>
          <a:xfrm>
            <a:off x="904875" y="1189038"/>
            <a:ext cx="7781924" cy="4915122"/>
          </a:xfrm>
          <a:prstGeom prst="rect">
            <a:avLst/>
          </a:prstGeom>
        </p:spPr>
        <p:txBody>
          <a:bodyPr>
            <a:noAutofit/>
          </a:bodyPr>
          <a:lstStyle>
            <a:lvl1pPr marL="233363" indent="-233363">
              <a:buClr>
                <a:srgbClr val="00A9E0"/>
              </a:buClr>
              <a:buFont typeface="Arial" pitchFamily="34" charset="0"/>
              <a:buChar char="»"/>
              <a:defRPr sz="1800">
                <a:solidFill>
                  <a:srgbClr val="000000"/>
                </a:solidFill>
              </a:defRPr>
            </a:lvl1pPr>
            <a:lvl2pPr>
              <a:defRPr sz="1600">
                <a:solidFill>
                  <a:srgbClr val="000000"/>
                </a:solidFill>
              </a:defRPr>
            </a:lvl2pPr>
            <a:lvl3pPr>
              <a:buClr>
                <a:srgbClr val="00A9E0"/>
              </a:buClr>
              <a:buFont typeface="Arial" pitchFamily="34" charset="0"/>
              <a:buChar char="˗"/>
              <a:defRPr sz="1600">
                <a:solidFill>
                  <a:srgbClr val="000000"/>
                </a:solidFill>
              </a:defRPr>
            </a:lvl3pPr>
            <a:lvl4pPr>
              <a:buClr>
                <a:srgbClr val="00A9E0"/>
              </a:buClr>
              <a:buFont typeface="Arial" pitchFamily="34" charset="0"/>
              <a:buChar char="•"/>
              <a:defRPr sz="1400">
                <a:solidFill>
                  <a:srgbClr val="000000"/>
                </a:solidFill>
              </a:defRPr>
            </a:lvl4pPr>
            <a:lvl5pPr>
              <a:buClr>
                <a:srgbClr val="00A9E0"/>
              </a:buClr>
              <a:buFont typeface="Wingdings" pitchFamily="2" charset="2"/>
              <a:buChar char="§"/>
              <a:defRPr sz="1200">
                <a:solidFill>
                  <a:srgbClr val="000000"/>
                </a:solidFill>
              </a:defRPr>
            </a:lvl5pPr>
            <a:lvl6pPr marL="1371600" indent="-282575">
              <a:buClr>
                <a:srgbClr val="00A9E0"/>
              </a:buClr>
              <a:buFont typeface="Courier New" pitchFamily="49" charset="0"/>
              <a:buChar char="o"/>
              <a:defRPr sz="1000">
                <a:solidFill>
                  <a:srgbClr val="000000"/>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lide Number Placeholder 5"/>
          <p:cNvSpPr>
            <a:spLocks noGrp="1"/>
          </p:cNvSpPr>
          <p:nvPr>
            <p:ph type="sldNum" sz="quarter" idx="14"/>
          </p:nvPr>
        </p:nvSpPr>
        <p:spPr/>
        <p:txBody>
          <a:bodyPr/>
          <a:lstStyle>
            <a:lvl1pPr fontAlgn="base">
              <a:spcBef>
                <a:spcPct val="0"/>
              </a:spcBef>
              <a:spcAft>
                <a:spcPct val="0"/>
              </a:spcAft>
              <a:defRPr>
                <a:cs typeface="Arial"/>
              </a:defRPr>
            </a:lvl1pPr>
          </a:lstStyle>
          <a:p>
            <a:pPr>
              <a:defRPr/>
            </a:pPr>
            <a:fld id="{66B881BE-3250-4FF9-A62B-E7800D76F993}" type="slidenum">
              <a:rPr lang="en-US"/>
              <a:pPr>
                <a:defRPr/>
              </a:pPr>
              <a:t>‹#›</a:t>
            </a:fld>
            <a:endParaRPr lang="en-US"/>
          </a:p>
        </p:txBody>
      </p:sp>
    </p:spTree>
    <p:extLst>
      <p:ext uri="{BB962C8B-B14F-4D97-AF65-F5344CB8AC3E}">
        <p14:creationId xmlns:p14="http://schemas.microsoft.com/office/powerpoint/2010/main" val="11823080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Content Placeholder 5"/>
          <p:cNvSpPr/>
          <p:nvPr userDrawn="1"/>
        </p:nvSpPr>
        <p:spPr bwMode="auto">
          <a:xfrm>
            <a:off x="-1336675" y="1052513"/>
            <a:ext cx="1258887" cy="266700"/>
          </a:xfrm>
          <a:prstGeom prst="homePlate">
            <a:avLst>
              <a:gd name="adj" fmla="val 137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Sub-Title Top Guide 6.22</a:t>
            </a:r>
            <a:endParaRPr lang="en-US" altLang="en-US" sz="700" i="1" smtClean="0">
              <a:solidFill>
                <a:srgbClr val="002776"/>
              </a:solidFill>
            </a:endParaRPr>
          </a:p>
        </p:txBody>
      </p:sp>
      <p:sp>
        <p:nvSpPr>
          <p:cNvPr id="10" name="Content Placeholder 5"/>
          <p:cNvSpPr/>
          <p:nvPr userDrawn="1"/>
        </p:nvSpPr>
        <p:spPr bwMode="auto">
          <a:xfrm>
            <a:off x="-1336675" y="1374775"/>
            <a:ext cx="1258887" cy="265113"/>
          </a:xfrm>
          <a:prstGeom prst="homePlate">
            <a:avLst>
              <a:gd name="adj" fmla="val 138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Chart-Title Top Guide 5.35</a:t>
            </a:r>
            <a:endParaRPr lang="en-US" altLang="en-US" sz="700" i="1" smtClean="0">
              <a:solidFill>
                <a:srgbClr val="002776"/>
              </a:solidFill>
            </a:endParaRPr>
          </a:p>
        </p:txBody>
      </p:sp>
      <p:sp>
        <p:nvSpPr>
          <p:cNvPr id="11" name="Content Placeholder 5"/>
          <p:cNvSpPr/>
          <p:nvPr userDrawn="1"/>
        </p:nvSpPr>
        <p:spPr bwMode="auto">
          <a:xfrm>
            <a:off x="-1336675" y="1801813"/>
            <a:ext cx="1258887" cy="265112"/>
          </a:xfrm>
          <a:prstGeom prst="homePlate">
            <a:avLst>
              <a:gd name="adj" fmla="val 138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Body Top Guide 4.16</a:t>
            </a:r>
            <a:endParaRPr lang="en-US" altLang="en-US" sz="700" i="1" smtClean="0">
              <a:solidFill>
                <a:srgbClr val="002776"/>
              </a:solidFill>
            </a:endParaRPr>
          </a:p>
        </p:txBody>
      </p:sp>
      <p:sp>
        <p:nvSpPr>
          <p:cNvPr id="12" name="Content Placeholder 5"/>
          <p:cNvSpPr/>
          <p:nvPr userDrawn="1"/>
        </p:nvSpPr>
        <p:spPr bwMode="auto">
          <a:xfrm>
            <a:off x="-1336675" y="6103938"/>
            <a:ext cx="1258887" cy="266700"/>
          </a:xfrm>
          <a:prstGeom prst="homePlate">
            <a:avLst>
              <a:gd name="adj" fmla="val 137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Body Bottom Guide 7.80</a:t>
            </a:r>
            <a:endParaRPr lang="en-US" altLang="en-US" sz="700" i="1" smtClean="0">
              <a:solidFill>
                <a:srgbClr val="002776"/>
              </a:solidFill>
            </a:endParaRPr>
          </a:p>
        </p:txBody>
      </p:sp>
      <p:sp>
        <p:nvSpPr>
          <p:cNvPr id="13" name="Content Placeholder 5"/>
          <p:cNvSpPr/>
          <p:nvPr userDrawn="1"/>
        </p:nvSpPr>
        <p:spPr bwMode="auto">
          <a:xfrm rot="16200000">
            <a:off x="218282" y="6923881"/>
            <a:ext cx="477838" cy="454025"/>
          </a:xfrm>
          <a:prstGeom prst="homePlate">
            <a:avLst>
              <a:gd name="adj" fmla="val 13774"/>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Left </a:t>
            </a:r>
            <a:br>
              <a:rPr lang="en-US" altLang="en-US" sz="700" smtClean="0">
                <a:solidFill>
                  <a:srgbClr val="002776"/>
                </a:solidFill>
              </a:rPr>
            </a:br>
            <a:r>
              <a:rPr lang="en-US" altLang="en-US" sz="700" smtClean="0">
                <a:solidFill>
                  <a:srgbClr val="002776"/>
                </a:solidFill>
              </a:rPr>
              <a:t>guide</a:t>
            </a:r>
          </a:p>
          <a:p>
            <a:pPr algn="ctr" eaLnBrk="1" hangingPunct="1">
              <a:spcBef>
                <a:spcPct val="20000"/>
              </a:spcBef>
              <a:buFont typeface="Arial" panose="020B0604020202020204" pitchFamily="34" charset="0"/>
              <a:buNone/>
              <a:defRPr/>
            </a:pPr>
            <a:r>
              <a:rPr lang="en-US" altLang="en-US" sz="700" smtClean="0">
                <a:solidFill>
                  <a:srgbClr val="002776"/>
                </a:solidFill>
              </a:rPr>
              <a:t>11.42</a:t>
            </a:r>
            <a:endParaRPr lang="en-US" altLang="en-US" sz="700" i="1" smtClean="0">
              <a:solidFill>
                <a:srgbClr val="002776"/>
              </a:solidFill>
            </a:endParaRPr>
          </a:p>
        </p:txBody>
      </p:sp>
      <p:sp>
        <p:nvSpPr>
          <p:cNvPr id="14" name="Content Placeholder 5"/>
          <p:cNvSpPr/>
          <p:nvPr userDrawn="1"/>
        </p:nvSpPr>
        <p:spPr bwMode="auto">
          <a:xfrm rot="16200000">
            <a:off x="8439944" y="6923881"/>
            <a:ext cx="477838" cy="454025"/>
          </a:xfrm>
          <a:prstGeom prst="homePlate">
            <a:avLst>
              <a:gd name="adj" fmla="val 13774"/>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Right</a:t>
            </a:r>
            <a:br>
              <a:rPr lang="en-US" altLang="en-US" sz="700" smtClean="0">
                <a:solidFill>
                  <a:srgbClr val="002776"/>
                </a:solidFill>
              </a:rPr>
            </a:br>
            <a:r>
              <a:rPr lang="en-US" altLang="en-US" sz="700" smtClean="0">
                <a:solidFill>
                  <a:srgbClr val="002776"/>
                </a:solidFill>
              </a:rPr>
              <a:t>guide</a:t>
            </a:r>
          </a:p>
          <a:p>
            <a:pPr algn="ctr" eaLnBrk="1" hangingPunct="1">
              <a:spcBef>
                <a:spcPct val="20000"/>
              </a:spcBef>
              <a:buFont typeface="Arial" panose="020B0604020202020204" pitchFamily="34" charset="0"/>
              <a:buNone/>
              <a:defRPr/>
            </a:pPr>
            <a:r>
              <a:rPr lang="en-US" altLang="en-US" sz="700" smtClean="0">
                <a:solidFill>
                  <a:srgbClr val="002776"/>
                </a:solidFill>
              </a:rPr>
              <a:t>11.42</a:t>
            </a:r>
            <a:endParaRPr lang="en-US" altLang="en-US" sz="700" i="1" smtClean="0">
              <a:solidFill>
                <a:srgbClr val="002776"/>
              </a:solidFill>
            </a:endParaRPr>
          </a:p>
        </p:txBody>
      </p:sp>
      <p:sp>
        <p:nvSpPr>
          <p:cNvPr id="2" name="Title 1"/>
          <p:cNvSpPr>
            <a:spLocks noGrp="1"/>
          </p:cNvSpPr>
          <p:nvPr>
            <p:ph type="title"/>
          </p:nvPr>
        </p:nvSpPr>
        <p:spPr>
          <a:xfrm>
            <a:off x="904875" y="203793"/>
            <a:ext cx="7791450" cy="539158"/>
          </a:xfrm>
          <a:prstGeom prst="rect">
            <a:avLst/>
          </a:prstGeom>
        </p:spPr>
        <p:txBody>
          <a:bodyPr/>
          <a:lstStyle/>
          <a:p>
            <a:r>
              <a:rPr lang="en-US"/>
              <a:t>Click to edit Master title style</a:t>
            </a:r>
          </a:p>
        </p:txBody>
      </p:sp>
      <p:sp>
        <p:nvSpPr>
          <p:cNvPr id="5" name="Text Placeholder 4"/>
          <p:cNvSpPr>
            <a:spLocks noGrp="1"/>
          </p:cNvSpPr>
          <p:nvPr>
            <p:ph type="body" sz="quarter" idx="11"/>
          </p:nvPr>
        </p:nvSpPr>
        <p:spPr>
          <a:xfrm>
            <a:off x="904875" y="1931988"/>
            <a:ext cx="3667125" cy="4240212"/>
          </a:xfrm>
          <a:prstGeom prst="rect">
            <a:avLst/>
          </a:prstGeom>
        </p:spPr>
        <p:txBody>
          <a:bodyPr>
            <a:noAutofit/>
          </a:bodyPr>
          <a:lstStyle>
            <a:lvl1pPr marL="233363" indent="-233363">
              <a:buClr>
                <a:srgbClr val="00A9E0"/>
              </a:buClr>
              <a:defRPr>
                <a:solidFill>
                  <a:srgbClr val="000000"/>
                </a:solidFill>
              </a:defRPr>
            </a:lvl1pPr>
            <a:lvl2pPr>
              <a:defRPr>
                <a:solidFill>
                  <a:srgbClr val="000000"/>
                </a:solidFill>
              </a:defRPr>
            </a:lvl2pPr>
            <a:lvl3pPr>
              <a:buFont typeface="Arial" pitchFamily="34" charset="0"/>
              <a:buChar cha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8"/>
          <p:cNvSpPr>
            <a:spLocks noGrp="1"/>
          </p:cNvSpPr>
          <p:nvPr>
            <p:ph type="body" sz="quarter" idx="14"/>
          </p:nvPr>
        </p:nvSpPr>
        <p:spPr>
          <a:xfrm>
            <a:off x="895350" y="1189038"/>
            <a:ext cx="7791450" cy="307777"/>
          </a:xfrm>
          <a:prstGeom prst="rect">
            <a:avLst/>
          </a:prstGeom>
        </p:spPr>
        <p:txBody>
          <a:bodyPr>
            <a:noAutofit/>
          </a:bodyPr>
          <a:lstStyle>
            <a:lvl1pPr marL="0" marR="0" indent="0" algn="l" defTabSz="914400" rtl="0" eaLnBrk="1" fontAlgn="auto" latinLnBrk="0" hangingPunct="1">
              <a:lnSpc>
                <a:spcPct val="80000"/>
              </a:lnSpc>
              <a:spcBef>
                <a:spcPct val="0"/>
              </a:spcBef>
              <a:spcAft>
                <a:spcPct val="0"/>
              </a:spcAft>
              <a:buClrTx/>
              <a:buSzTx/>
              <a:buFont typeface="Arial" pitchFamily="34" charset="0"/>
              <a:buNone/>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smtClean="0"/>
              <a:t>Edit Master text styles</a:t>
            </a:r>
          </a:p>
        </p:txBody>
      </p:sp>
      <p:sp>
        <p:nvSpPr>
          <p:cNvPr id="9" name="Text Placeholder 8"/>
          <p:cNvSpPr>
            <a:spLocks noGrp="1"/>
          </p:cNvSpPr>
          <p:nvPr>
            <p:ph type="body" sz="quarter" idx="15"/>
          </p:nvPr>
        </p:nvSpPr>
        <p:spPr>
          <a:xfrm>
            <a:off x="895350" y="1496815"/>
            <a:ext cx="7791450" cy="307777"/>
          </a:xfrm>
          <a:prstGeom prst="rect">
            <a:avLst/>
          </a:prstGeom>
        </p:spPr>
        <p:txBody>
          <a:bodyPr>
            <a:noAutofit/>
          </a:bodyPr>
          <a:lstStyle>
            <a:lvl1pPr marL="0" marR="0" indent="0" algn="l" defTabSz="914400" rtl="0" eaLnBrk="1" fontAlgn="auto" latinLnBrk="0" hangingPunct="1">
              <a:lnSpc>
                <a:spcPct val="80000"/>
              </a:lnSpc>
              <a:spcBef>
                <a:spcPct val="0"/>
              </a:spcBef>
              <a:spcAft>
                <a:spcPct val="0"/>
              </a:spcAft>
              <a:buClrTx/>
              <a:buSzTx/>
              <a:buFont typeface="Arial" pitchFamily="34" charset="0"/>
              <a:buNone/>
              <a:defRPr sz="1800" b="0"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smtClean="0"/>
              <a:t>Edit Master text styles</a:t>
            </a:r>
          </a:p>
        </p:txBody>
      </p:sp>
      <p:sp>
        <p:nvSpPr>
          <p:cNvPr id="24" name="Text Placeholder 4"/>
          <p:cNvSpPr>
            <a:spLocks noGrp="1"/>
          </p:cNvSpPr>
          <p:nvPr>
            <p:ph type="body" sz="quarter" idx="16"/>
          </p:nvPr>
        </p:nvSpPr>
        <p:spPr>
          <a:xfrm>
            <a:off x="4733925" y="1931988"/>
            <a:ext cx="3667125" cy="4240212"/>
          </a:xfrm>
          <a:prstGeom prst="rect">
            <a:avLst/>
          </a:prstGeom>
        </p:spPr>
        <p:txBody>
          <a:bodyPr>
            <a:noAutofit/>
          </a:bodyPr>
          <a:lstStyle>
            <a:lvl1pPr marL="233363" indent="-233363">
              <a:buClr>
                <a:srgbClr val="00A9E0"/>
              </a:buClr>
              <a:defRPr>
                <a:solidFill>
                  <a:srgbClr val="000000"/>
                </a:solidFill>
              </a:defRPr>
            </a:lvl1pPr>
            <a:lvl2pPr>
              <a:defRPr>
                <a:solidFill>
                  <a:srgbClr val="000000"/>
                </a:solidFill>
              </a:defRPr>
            </a:lvl2pPr>
            <a:lvl3pPr>
              <a:buFont typeface="Arial" pitchFamily="34" charset="0"/>
              <a:buChar cha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2"/>
          <p:cNvSpPr>
            <a:spLocks noGrp="1"/>
          </p:cNvSpPr>
          <p:nvPr>
            <p:ph type="sldNum" sz="quarter" idx="17"/>
          </p:nvPr>
        </p:nvSpPr>
        <p:spPr/>
        <p:txBody>
          <a:bodyPr/>
          <a:lstStyle>
            <a:lvl1pPr fontAlgn="base">
              <a:spcBef>
                <a:spcPct val="0"/>
              </a:spcBef>
              <a:spcAft>
                <a:spcPct val="0"/>
              </a:spcAft>
              <a:defRPr>
                <a:cs typeface="Arial"/>
              </a:defRPr>
            </a:lvl1pPr>
          </a:lstStyle>
          <a:p>
            <a:pPr>
              <a:defRPr/>
            </a:pPr>
            <a:fld id="{BC53B3FC-876D-4ED6-AA1B-3BB4933B95BE}" type="slidenum">
              <a:rPr lang="en-US"/>
              <a:pPr>
                <a:defRPr/>
              </a:pPr>
              <a:t>‹#›</a:t>
            </a:fld>
            <a:endParaRPr lang="en-US"/>
          </a:p>
        </p:txBody>
      </p:sp>
    </p:spTree>
    <p:extLst>
      <p:ext uri="{BB962C8B-B14F-4D97-AF65-F5344CB8AC3E}">
        <p14:creationId xmlns:p14="http://schemas.microsoft.com/office/powerpoint/2010/main" val="11605369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With Headers">
    <p:spTree>
      <p:nvGrpSpPr>
        <p:cNvPr id="1" name=""/>
        <p:cNvGrpSpPr/>
        <p:nvPr/>
      </p:nvGrpSpPr>
      <p:grpSpPr>
        <a:xfrm>
          <a:off x="0" y="0"/>
          <a:ext cx="0" cy="0"/>
          <a:chOff x="0" y="0"/>
          <a:chExt cx="0" cy="0"/>
        </a:xfrm>
      </p:grpSpPr>
      <p:sp>
        <p:nvSpPr>
          <p:cNvPr id="8" name="Content Placeholder 5"/>
          <p:cNvSpPr/>
          <p:nvPr userDrawn="1"/>
        </p:nvSpPr>
        <p:spPr bwMode="auto">
          <a:xfrm>
            <a:off x="-1336675" y="1052513"/>
            <a:ext cx="1258887" cy="266700"/>
          </a:xfrm>
          <a:prstGeom prst="homePlate">
            <a:avLst>
              <a:gd name="adj" fmla="val 137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Sub-Title Top Guide 6.22</a:t>
            </a:r>
            <a:endParaRPr lang="en-US" altLang="en-US" sz="700" i="1" smtClean="0">
              <a:solidFill>
                <a:srgbClr val="002776"/>
              </a:solidFill>
            </a:endParaRPr>
          </a:p>
        </p:txBody>
      </p:sp>
      <p:sp>
        <p:nvSpPr>
          <p:cNvPr id="9" name="Content Placeholder 5"/>
          <p:cNvSpPr/>
          <p:nvPr userDrawn="1"/>
        </p:nvSpPr>
        <p:spPr bwMode="auto">
          <a:xfrm>
            <a:off x="-1336675" y="1374775"/>
            <a:ext cx="1258887" cy="265113"/>
          </a:xfrm>
          <a:prstGeom prst="homePlate">
            <a:avLst>
              <a:gd name="adj" fmla="val 138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Chart-Title Top Guide 5.35</a:t>
            </a:r>
            <a:endParaRPr lang="en-US" altLang="en-US" sz="700" i="1" smtClean="0">
              <a:solidFill>
                <a:srgbClr val="002776"/>
              </a:solidFill>
            </a:endParaRPr>
          </a:p>
        </p:txBody>
      </p:sp>
      <p:sp>
        <p:nvSpPr>
          <p:cNvPr id="11" name="Content Placeholder 5"/>
          <p:cNvSpPr/>
          <p:nvPr userDrawn="1"/>
        </p:nvSpPr>
        <p:spPr bwMode="auto">
          <a:xfrm>
            <a:off x="-1336675" y="1801813"/>
            <a:ext cx="1258887" cy="265112"/>
          </a:xfrm>
          <a:prstGeom prst="homePlate">
            <a:avLst>
              <a:gd name="adj" fmla="val 138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Body Top Guide 4.16</a:t>
            </a:r>
            <a:endParaRPr lang="en-US" altLang="en-US" sz="700" i="1" smtClean="0">
              <a:solidFill>
                <a:srgbClr val="002776"/>
              </a:solidFill>
            </a:endParaRPr>
          </a:p>
        </p:txBody>
      </p:sp>
      <p:sp>
        <p:nvSpPr>
          <p:cNvPr id="13" name="Content Placeholder 5"/>
          <p:cNvSpPr/>
          <p:nvPr userDrawn="1"/>
        </p:nvSpPr>
        <p:spPr bwMode="auto">
          <a:xfrm>
            <a:off x="-1336675" y="6103938"/>
            <a:ext cx="1258887" cy="266700"/>
          </a:xfrm>
          <a:prstGeom prst="homePlate">
            <a:avLst>
              <a:gd name="adj" fmla="val 137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Body Bottom Guide 7.80</a:t>
            </a:r>
            <a:endParaRPr lang="en-US" altLang="en-US" sz="700" i="1" smtClean="0">
              <a:solidFill>
                <a:srgbClr val="002776"/>
              </a:solidFill>
            </a:endParaRPr>
          </a:p>
        </p:txBody>
      </p:sp>
      <p:sp>
        <p:nvSpPr>
          <p:cNvPr id="15" name="Content Placeholder 5"/>
          <p:cNvSpPr/>
          <p:nvPr userDrawn="1"/>
        </p:nvSpPr>
        <p:spPr bwMode="auto">
          <a:xfrm rot="16200000">
            <a:off x="218282" y="6923881"/>
            <a:ext cx="477838" cy="454025"/>
          </a:xfrm>
          <a:prstGeom prst="homePlate">
            <a:avLst>
              <a:gd name="adj" fmla="val 13774"/>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Left </a:t>
            </a:r>
            <a:br>
              <a:rPr lang="en-US" altLang="en-US" sz="700" smtClean="0">
                <a:solidFill>
                  <a:srgbClr val="002776"/>
                </a:solidFill>
              </a:rPr>
            </a:br>
            <a:r>
              <a:rPr lang="en-US" altLang="en-US" sz="700" smtClean="0">
                <a:solidFill>
                  <a:srgbClr val="002776"/>
                </a:solidFill>
              </a:rPr>
              <a:t>guide</a:t>
            </a:r>
          </a:p>
          <a:p>
            <a:pPr algn="ctr" eaLnBrk="1" hangingPunct="1">
              <a:spcBef>
                <a:spcPct val="20000"/>
              </a:spcBef>
              <a:buFont typeface="Arial" panose="020B0604020202020204" pitchFamily="34" charset="0"/>
              <a:buNone/>
              <a:defRPr/>
            </a:pPr>
            <a:r>
              <a:rPr lang="en-US" altLang="en-US" sz="700" smtClean="0">
                <a:solidFill>
                  <a:srgbClr val="002776"/>
                </a:solidFill>
              </a:rPr>
              <a:t>11.42</a:t>
            </a:r>
            <a:endParaRPr lang="en-US" altLang="en-US" sz="700" i="1" smtClean="0">
              <a:solidFill>
                <a:srgbClr val="002776"/>
              </a:solidFill>
            </a:endParaRPr>
          </a:p>
        </p:txBody>
      </p:sp>
      <p:sp>
        <p:nvSpPr>
          <p:cNvPr id="18" name="Content Placeholder 5"/>
          <p:cNvSpPr/>
          <p:nvPr userDrawn="1"/>
        </p:nvSpPr>
        <p:spPr bwMode="auto">
          <a:xfrm rot="16200000">
            <a:off x="8439944" y="6923881"/>
            <a:ext cx="477838" cy="454025"/>
          </a:xfrm>
          <a:prstGeom prst="homePlate">
            <a:avLst>
              <a:gd name="adj" fmla="val 13774"/>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Right</a:t>
            </a:r>
            <a:br>
              <a:rPr lang="en-US" altLang="en-US" sz="700" smtClean="0">
                <a:solidFill>
                  <a:srgbClr val="002776"/>
                </a:solidFill>
              </a:rPr>
            </a:br>
            <a:r>
              <a:rPr lang="en-US" altLang="en-US" sz="700" smtClean="0">
                <a:solidFill>
                  <a:srgbClr val="002776"/>
                </a:solidFill>
              </a:rPr>
              <a:t>guide</a:t>
            </a:r>
          </a:p>
          <a:p>
            <a:pPr algn="ctr" eaLnBrk="1" hangingPunct="1">
              <a:spcBef>
                <a:spcPct val="20000"/>
              </a:spcBef>
              <a:buFont typeface="Arial" panose="020B0604020202020204" pitchFamily="34" charset="0"/>
              <a:buNone/>
              <a:defRPr/>
            </a:pPr>
            <a:r>
              <a:rPr lang="en-US" altLang="en-US" sz="700" smtClean="0">
                <a:solidFill>
                  <a:srgbClr val="002776"/>
                </a:solidFill>
              </a:rPr>
              <a:t>11.42</a:t>
            </a:r>
            <a:endParaRPr lang="en-US" altLang="en-US" sz="700" i="1" smtClean="0">
              <a:solidFill>
                <a:srgbClr val="002776"/>
              </a:solidFill>
            </a:endParaRPr>
          </a:p>
        </p:txBody>
      </p:sp>
      <p:sp>
        <p:nvSpPr>
          <p:cNvPr id="2" name="Title 1"/>
          <p:cNvSpPr>
            <a:spLocks noGrp="1"/>
          </p:cNvSpPr>
          <p:nvPr>
            <p:ph type="title"/>
          </p:nvPr>
        </p:nvSpPr>
        <p:spPr>
          <a:xfrm>
            <a:off x="904875" y="184742"/>
            <a:ext cx="7791450" cy="558208"/>
          </a:xfrm>
          <a:prstGeom prst="rect">
            <a:avLst/>
          </a:prstGeom>
        </p:spPr>
        <p:txBody>
          <a:bodyPr/>
          <a:lstStyle/>
          <a:p>
            <a:r>
              <a:rPr lang="en-US"/>
              <a:t>Click to edit Master title style</a:t>
            </a:r>
          </a:p>
        </p:txBody>
      </p:sp>
      <p:sp>
        <p:nvSpPr>
          <p:cNvPr id="10" name="Text Placeholder 8"/>
          <p:cNvSpPr>
            <a:spLocks noGrp="1"/>
          </p:cNvSpPr>
          <p:nvPr>
            <p:ph type="body" sz="quarter" idx="16"/>
          </p:nvPr>
        </p:nvSpPr>
        <p:spPr>
          <a:xfrm>
            <a:off x="895350" y="1189038"/>
            <a:ext cx="7791450" cy="307777"/>
          </a:xfrm>
          <a:prstGeom prst="rect">
            <a:avLst/>
          </a:prstGeom>
        </p:spPr>
        <p:txBody>
          <a:bodyPr>
            <a:noAutofit/>
          </a:bodyPr>
          <a:lstStyle>
            <a:lvl1pPr marL="0" marR="0" indent="0" algn="l" defTabSz="914400" rtl="0" eaLnBrk="1" fontAlgn="auto" latinLnBrk="0" hangingPunct="1">
              <a:lnSpc>
                <a:spcPct val="80000"/>
              </a:lnSpc>
              <a:spcBef>
                <a:spcPct val="0"/>
              </a:spcBef>
              <a:spcAft>
                <a:spcPct val="0"/>
              </a:spcAft>
              <a:buClrTx/>
              <a:buSzTx/>
              <a:buFont typeface="Arial" pitchFamily="34" charset="0"/>
              <a:buNone/>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smtClean="0"/>
              <a:t>Edit Master text styles</a:t>
            </a:r>
          </a:p>
        </p:txBody>
      </p:sp>
      <p:sp>
        <p:nvSpPr>
          <p:cNvPr id="12" name="Text Placeholder 4"/>
          <p:cNvSpPr>
            <a:spLocks noGrp="1"/>
          </p:cNvSpPr>
          <p:nvPr>
            <p:ph type="body" sz="quarter" idx="11"/>
          </p:nvPr>
        </p:nvSpPr>
        <p:spPr>
          <a:xfrm>
            <a:off x="904875" y="1931988"/>
            <a:ext cx="3724275" cy="4240212"/>
          </a:xfrm>
          <a:prstGeom prst="rect">
            <a:avLst/>
          </a:prstGeom>
        </p:spPr>
        <p:txBody>
          <a:bodyPr>
            <a:noAutofit/>
          </a:bodyPr>
          <a:lstStyle>
            <a:lvl1pPr marL="233363" indent="-233363">
              <a:buClr>
                <a:srgbClr val="00A9E0"/>
              </a:buClr>
              <a:defRPr/>
            </a:lvl1pPr>
            <a:lvl3pPr>
              <a:buFont typeface="Arial" pitchFamily="34" charset="0"/>
              <a:buChar char="˗"/>
              <a:defRPr/>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4"/>
          <p:cNvSpPr>
            <a:spLocks noGrp="1"/>
          </p:cNvSpPr>
          <p:nvPr>
            <p:ph type="body" sz="quarter" idx="17"/>
          </p:nvPr>
        </p:nvSpPr>
        <p:spPr>
          <a:xfrm>
            <a:off x="904876" y="1496815"/>
            <a:ext cx="3724273" cy="435173"/>
          </a:xfrm>
          <a:prstGeom prst="rect">
            <a:avLst/>
          </a:prstGeom>
        </p:spPr>
        <p:txBody>
          <a:bodyPr anchor="b">
            <a:noAutofit/>
          </a:bodyPr>
          <a:lstStyle>
            <a:lvl1pPr marL="233363" indent="-233363">
              <a:buClr>
                <a:srgbClr val="00A9E0"/>
              </a:buClr>
              <a:buFontTx/>
              <a:buNone/>
              <a:defRPr b="1"/>
            </a:lvl1pPr>
          </a:lstStyle>
          <a:p>
            <a:pPr lvl="0"/>
            <a:r>
              <a:rPr lang="en-US"/>
              <a:t>Click to edit Master text styles</a:t>
            </a:r>
          </a:p>
        </p:txBody>
      </p:sp>
      <p:sp>
        <p:nvSpPr>
          <p:cNvPr id="16" name="Text Placeholder 4"/>
          <p:cNvSpPr>
            <a:spLocks noGrp="1"/>
          </p:cNvSpPr>
          <p:nvPr>
            <p:ph type="body" sz="quarter" idx="18"/>
          </p:nvPr>
        </p:nvSpPr>
        <p:spPr>
          <a:xfrm>
            <a:off x="4953000" y="1931989"/>
            <a:ext cx="3724275" cy="4240212"/>
          </a:xfrm>
          <a:prstGeom prst="rect">
            <a:avLst/>
          </a:prstGeom>
        </p:spPr>
        <p:txBody>
          <a:bodyPr>
            <a:noAutofit/>
          </a:bodyPr>
          <a:lstStyle>
            <a:lvl1pPr marL="233363" indent="-233363">
              <a:buClr>
                <a:srgbClr val="00A9E0"/>
              </a:buClr>
              <a:defRPr/>
            </a:lvl1pPr>
            <a:lvl3pPr>
              <a:buFont typeface="Arial" pitchFamily="34" charset="0"/>
              <a:buChar char="˗"/>
              <a:defRPr/>
            </a:lvl3pPr>
            <a:lvl5pP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p:cNvSpPr>
            <a:spLocks noGrp="1"/>
          </p:cNvSpPr>
          <p:nvPr>
            <p:ph type="body" sz="quarter" idx="19"/>
          </p:nvPr>
        </p:nvSpPr>
        <p:spPr>
          <a:xfrm>
            <a:off x="4953001" y="1496815"/>
            <a:ext cx="3724273" cy="435173"/>
          </a:xfrm>
          <a:prstGeom prst="rect">
            <a:avLst/>
          </a:prstGeom>
        </p:spPr>
        <p:txBody>
          <a:bodyPr anchor="b">
            <a:noAutofit/>
          </a:bodyPr>
          <a:lstStyle>
            <a:lvl1pPr marL="233363" indent="-233363">
              <a:buClr>
                <a:srgbClr val="00A9E0"/>
              </a:buClr>
              <a:buNone/>
              <a:defRPr b="1"/>
            </a:lvl1pPr>
          </a:lstStyle>
          <a:p>
            <a:pPr lvl="0"/>
            <a:r>
              <a:rPr lang="en-US"/>
              <a:t>Click to edit Master text styles</a:t>
            </a:r>
          </a:p>
        </p:txBody>
      </p:sp>
      <p:sp>
        <p:nvSpPr>
          <p:cNvPr id="19" name="Slide Number Placeholder 2"/>
          <p:cNvSpPr>
            <a:spLocks noGrp="1"/>
          </p:cNvSpPr>
          <p:nvPr>
            <p:ph type="sldNum" sz="quarter" idx="20"/>
          </p:nvPr>
        </p:nvSpPr>
        <p:spPr/>
        <p:txBody>
          <a:bodyPr/>
          <a:lstStyle>
            <a:lvl1pPr fontAlgn="base">
              <a:spcBef>
                <a:spcPct val="0"/>
              </a:spcBef>
              <a:spcAft>
                <a:spcPct val="0"/>
              </a:spcAft>
              <a:defRPr>
                <a:cs typeface="Arial"/>
              </a:defRPr>
            </a:lvl1pPr>
          </a:lstStyle>
          <a:p>
            <a:pPr>
              <a:defRPr/>
            </a:pPr>
            <a:fld id="{B763CB1C-A15F-4881-B508-7C6EEF29A520}" type="slidenum">
              <a:rPr lang="en-US"/>
              <a:pPr>
                <a:defRPr/>
              </a:pPr>
              <a:t>‹#›</a:t>
            </a:fld>
            <a:endParaRPr lang="en-US"/>
          </a:p>
        </p:txBody>
      </p:sp>
    </p:spTree>
    <p:extLst>
      <p:ext uri="{BB962C8B-B14F-4D97-AF65-F5344CB8AC3E}">
        <p14:creationId xmlns:p14="http://schemas.microsoft.com/office/powerpoint/2010/main" val="252943791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lumn Represenative Engagements">
    <p:spTree>
      <p:nvGrpSpPr>
        <p:cNvPr id="1" name=""/>
        <p:cNvGrpSpPr/>
        <p:nvPr/>
      </p:nvGrpSpPr>
      <p:grpSpPr>
        <a:xfrm>
          <a:off x="0" y="0"/>
          <a:ext cx="0" cy="0"/>
          <a:chOff x="0" y="0"/>
          <a:chExt cx="0" cy="0"/>
        </a:xfrm>
      </p:grpSpPr>
      <p:sp>
        <p:nvSpPr>
          <p:cNvPr id="8" name="Rectangle 7"/>
          <p:cNvSpPr/>
          <p:nvPr userDrawn="1"/>
        </p:nvSpPr>
        <p:spPr>
          <a:xfrm>
            <a:off x="4876800" y="1009650"/>
            <a:ext cx="4267200" cy="5848350"/>
          </a:xfrm>
          <a:prstGeom prst="rect">
            <a:avLst/>
          </a:prstGeom>
          <a:solidFill>
            <a:srgbClr val="A0CFEB">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a:solidFill>
                <a:prstClr val="white"/>
              </a:solidFill>
            </a:endParaRPr>
          </a:p>
        </p:txBody>
      </p:sp>
      <p:sp>
        <p:nvSpPr>
          <p:cNvPr id="9" name="Content Placeholder 5"/>
          <p:cNvSpPr/>
          <p:nvPr userDrawn="1"/>
        </p:nvSpPr>
        <p:spPr bwMode="auto">
          <a:xfrm>
            <a:off x="-1336675" y="1052513"/>
            <a:ext cx="1258887" cy="266700"/>
          </a:xfrm>
          <a:prstGeom prst="homePlate">
            <a:avLst>
              <a:gd name="adj" fmla="val 137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Sub-Title Top Guide 6.22</a:t>
            </a:r>
            <a:endParaRPr lang="en-US" altLang="en-US" sz="700" i="1" smtClean="0">
              <a:solidFill>
                <a:srgbClr val="002776"/>
              </a:solidFill>
            </a:endParaRPr>
          </a:p>
        </p:txBody>
      </p:sp>
      <p:sp>
        <p:nvSpPr>
          <p:cNvPr id="11" name="Content Placeholder 5"/>
          <p:cNvSpPr/>
          <p:nvPr userDrawn="1"/>
        </p:nvSpPr>
        <p:spPr bwMode="auto">
          <a:xfrm>
            <a:off x="-1336675" y="1374775"/>
            <a:ext cx="1258887" cy="265113"/>
          </a:xfrm>
          <a:prstGeom prst="homePlate">
            <a:avLst>
              <a:gd name="adj" fmla="val 138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Chart-Title Top Guide 5.35</a:t>
            </a:r>
            <a:endParaRPr lang="en-US" altLang="en-US" sz="700" i="1" smtClean="0">
              <a:solidFill>
                <a:srgbClr val="002776"/>
              </a:solidFill>
            </a:endParaRPr>
          </a:p>
        </p:txBody>
      </p:sp>
      <p:sp>
        <p:nvSpPr>
          <p:cNvPr id="13" name="Content Placeholder 5"/>
          <p:cNvSpPr/>
          <p:nvPr userDrawn="1"/>
        </p:nvSpPr>
        <p:spPr bwMode="auto">
          <a:xfrm>
            <a:off x="-1336675" y="1801813"/>
            <a:ext cx="1258887" cy="265112"/>
          </a:xfrm>
          <a:prstGeom prst="homePlate">
            <a:avLst>
              <a:gd name="adj" fmla="val 138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Body Top Guide 4.16</a:t>
            </a:r>
            <a:endParaRPr lang="en-US" altLang="en-US" sz="700" i="1" smtClean="0">
              <a:solidFill>
                <a:srgbClr val="002776"/>
              </a:solidFill>
            </a:endParaRPr>
          </a:p>
        </p:txBody>
      </p:sp>
      <p:sp>
        <p:nvSpPr>
          <p:cNvPr id="15" name="Content Placeholder 5"/>
          <p:cNvSpPr/>
          <p:nvPr userDrawn="1"/>
        </p:nvSpPr>
        <p:spPr bwMode="auto">
          <a:xfrm>
            <a:off x="-1336675" y="6103938"/>
            <a:ext cx="1258887" cy="266700"/>
          </a:xfrm>
          <a:prstGeom prst="homePlate">
            <a:avLst>
              <a:gd name="adj" fmla="val 137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Body Bottom Guide 7.80</a:t>
            </a:r>
            <a:endParaRPr lang="en-US" altLang="en-US" sz="700" i="1" smtClean="0">
              <a:solidFill>
                <a:srgbClr val="002776"/>
              </a:solidFill>
            </a:endParaRPr>
          </a:p>
        </p:txBody>
      </p:sp>
      <p:sp>
        <p:nvSpPr>
          <p:cNvPr id="18" name="Content Placeholder 5"/>
          <p:cNvSpPr/>
          <p:nvPr userDrawn="1"/>
        </p:nvSpPr>
        <p:spPr bwMode="auto">
          <a:xfrm rot="16200000">
            <a:off x="218282" y="6923881"/>
            <a:ext cx="477838" cy="454025"/>
          </a:xfrm>
          <a:prstGeom prst="homePlate">
            <a:avLst>
              <a:gd name="adj" fmla="val 13774"/>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Left </a:t>
            </a:r>
            <a:br>
              <a:rPr lang="en-US" altLang="en-US" sz="700" smtClean="0">
                <a:solidFill>
                  <a:srgbClr val="002776"/>
                </a:solidFill>
              </a:rPr>
            </a:br>
            <a:r>
              <a:rPr lang="en-US" altLang="en-US" sz="700" smtClean="0">
                <a:solidFill>
                  <a:srgbClr val="002776"/>
                </a:solidFill>
              </a:rPr>
              <a:t>guide</a:t>
            </a:r>
          </a:p>
          <a:p>
            <a:pPr algn="ctr" eaLnBrk="1" hangingPunct="1">
              <a:spcBef>
                <a:spcPct val="20000"/>
              </a:spcBef>
              <a:buFont typeface="Arial" panose="020B0604020202020204" pitchFamily="34" charset="0"/>
              <a:buNone/>
              <a:defRPr/>
            </a:pPr>
            <a:r>
              <a:rPr lang="en-US" altLang="en-US" sz="700" smtClean="0">
                <a:solidFill>
                  <a:srgbClr val="002776"/>
                </a:solidFill>
              </a:rPr>
              <a:t>11.42</a:t>
            </a:r>
            <a:endParaRPr lang="en-US" altLang="en-US" sz="700" i="1" smtClean="0">
              <a:solidFill>
                <a:srgbClr val="002776"/>
              </a:solidFill>
            </a:endParaRPr>
          </a:p>
        </p:txBody>
      </p:sp>
      <p:sp>
        <p:nvSpPr>
          <p:cNvPr id="19" name="Content Placeholder 5"/>
          <p:cNvSpPr/>
          <p:nvPr userDrawn="1"/>
        </p:nvSpPr>
        <p:spPr bwMode="auto">
          <a:xfrm rot="16200000">
            <a:off x="8439944" y="6923881"/>
            <a:ext cx="477838" cy="454025"/>
          </a:xfrm>
          <a:prstGeom prst="homePlate">
            <a:avLst>
              <a:gd name="adj" fmla="val 13774"/>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700" smtClean="0">
                <a:solidFill>
                  <a:srgbClr val="002776"/>
                </a:solidFill>
              </a:rPr>
              <a:t>Right</a:t>
            </a:r>
            <a:br>
              <a:rPr lang="en-US" altLang="en-US" sz="700" smtClean="0">
                <a:solidFill>
                  <a:srgbClr val="002776"/>
                </a:solidFill>
              </a:rPr>
            </a:br>
            <a:r>
              <a:rPr lang="en-US" altLang="en-US" sz="700" smtClean="0">
                <a:solidFill>
                  <a:srgbClr val="002776"/>
                </a:solidFill>
              </a:rPr>
              <a:t>guide</a:t>
            </a:r>
          </a:p>
          <a:p>
            <a:pPr algn="ctr" eaLnBrk="1" hangingPunct="1">
              <a:spcBef>
                <a:spcPct val="20000"/>
              </a:spcBef>
              <a:buFont typeface="Arial" panose="020B0604020202020204" pitchFamily="34" charset="0"/>
              <a:buNone/>
              <a:defRPr/>
            </a:pPr>
            <a:r>
              <a:rPr lang="en-US" altLang="en-US" sz="700" smtClean="0">
                <a:solidFill>
                  <a:srgbClr val="002776"/>
                </a:solidFill>
              </a:rPr>
              <a:t>11.42</a:t>
            </a:r>
            <a:endParaRPr lang="en-US" altLang="en-US" sz="700" i="1" smtClean="0">
              <a:solidFill>
                <a:srgbClr val="002776"/>
              </a:solidFill>
            </a:endParaRPr>
          </a:p>
        </p:txBody>
      </p:sp>
      <p:sp>
        <p:nvSpPr>
          <p:cNvPr id="2" name="Title 1"/>
          <p:cNvSpPr>
            <a:spLocks noGrp="1"/>
          </p:cNvSpPr>
          <p:nvPr>
            <p:ph type="title"/>
          </p:nvPr>
        </p:nvSpPr>
        <p:spPr>
          <a:xfrm>
            <a:off x="904875" y="184742"/>
            <a:ext cx="7791450" cy="558208"/>
          </a:xfrm>
          <a:prstGeom prst="rect">
            <a:avLst/>
          </a:prstGeom>
        </p:spPr>
        <p:txBody>
          <a:bodyPr/>
          <a:lstStyle/>
          <a:p>
            <a:r>
              <a:rPr lang="en-US"/>
              <a:t>Click to edit Master title style</a:t>
            </a:r>
          </a:p>
        </p:txBody>
      </p:sp>
      <p:sp>
        <p:nvSpPr>
          <p:cNvPr id="10" name="Text Placeholder 8"/>
          <p:cNvSpPr>
            <a:spLocks noGrp="1"/>
          </p:cNvSpPr>
          <p:nvPr>
            <p:ph type="body" sz="quarter" idx="16"/>
          </p:nvPr>
        </p:nvSpPr>
        <p:spPr>
          <a:xfrm>
            <a:off x="895350" y="1189038"/>
            <a:ext cx="7791450" cy="307777"/>
          </a:xfrm>
          <a:prstGeom prst="rect">
            <a:avLst/>
          </a:prstGeom>
        </p:spPr>
        <p:txBody>
          <a:bodyPr>
            <a:noAutofit/>
          </a:bodyPr>
          <a:lstStyle>
            <a:lvl1pPr marL="0" marR="0" indent="0" algn="l" defTabSz="914400" rtl="0" eaLnBrk="1" fontAlgn="auto" latinLnBrk="0" hangingPunct="1">
              <a:lnSpc>
                <a:spcPct val="80000"/>
              </a:lnSpc>
              <a:spcBef>
                <a:spcPct val="0"/>
              </a:spcBef>
              <a:spcAft>
                <a:spcPct val="0"/>
              </a:spcAft>
              <a:buClrTx/>
              <a:buSzTx/>
              <a:buFont typeface="Arial" pitchFamily="34" charset="0"/>
              <a:buNone/>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smtClean="0"/>
              <a:t>Edit Master text styles</a:t>
            </a:r>
          </a:p>
        </p:txBody>
      </p:sp>
      <p:sp>
        <p:nvSpPr>
          <p:cNvPr id="12" name="Text Placeholder 4"/>
          <p:cNvSpPr>
            <a:spLocks noGrp="1"/>
          </p:cNvSpPr>
          <p:nvPr>
            <p:ph type="body" sz="quarter" idx="11"/>
          </p:nvPr>
        </p:nvSpPr>
        <p:spPr>
          <a:xfrm>
            <a:off x="904875" y="1931988"/>
            <a:ext cx="3724275" cy="4240212"/>
          </a:xfrm>
          <a:prstGeom prst="rect">
            <a:avLst/>
          </a:prstGeom>
        </p:spPr>
        <p:txBody>
          <a:bodyPr>
            <a:noAutofit/>
          </a:bodyPr>
          <a:lstStyle>
            <a:lvl1pPr marL="233363" indent="-233363">
              <a:buClr>
                <a:srgbClr val="00A9E0"/>
              </a:buClr>
              <a:defRPr>
                <a:solidFill>
                  <a:srgbClr val="000000"/>
                </a:solidFill>
              </a:defRPr>
            </a:lvl1pPr>
            <a:lvl2pPr>
              <a:defRPr>
                <a:solidFill>
                  <a:srgbClr val="000000"/>
                </a:solidFill>
              </a:defRPr>
            </a:lvl2pPr>
            <a:lvl3pPr>
              <a:buFont typeface="Arial" pitchFamily="34" charset="0"/>
              <a:buChar cha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4"/>
          <p:cNvSpPr>
            <a:spLocks noGrp="1"/>
          </p:cNvSpPr>
          <p:nvPr>
            <p:ph type="body" sz="quarter" idx="17"/>
          </p:nvPr>
        </p:nvSpPr>
        <p:spPr>
          <a:xfrm>
            <a:off x="904876" y="1496815"/>
            <a:ext cx="3724273" cy="435173"/>
          </a:xfrm>
          <a:prstGeom prst="rect">
            <a:avLst/>
          </a:prstGeom>
        </p:spPr>
        <p:txBody>
          <a:bodyPr anchor="b">
            <a:noAutofit/>
          </a:bodyPr>
          <a:lstStyle>
            <a:lvl1pPr marL="233363" indent="-233363">
              <a:buClr>
                <a:srgbClr val="00A9E0"/>
              </a:buClr>
              <a:buFontTx/>
              <a:buNone/>
              <a:defRPr b="1"/>
            </a:lvl1pPr>
          </a:lstStyle>
          <a:p>
            <a:pPr lvl="0"/>
            <a:r>
              <a:rPr lang="en-US"/>
              <a:t>Click to edit Master text styles</a:t>
            </a:r>
          </a:p>
        </p:txBody>
      </p:sp>
      <p:sp>
        <p:nvSpPr>
          <p:cNvPr id="16" name="Text Placeholder 4"/>
          <p:cNvSpPr>
            <a:spLocks noGrp="1"/>
          </p:cNvSpPr>
          <p:nvPr>
            <p:ph type="body" sz="quarter" idx="18"/>
          </p:nvPr>
        </p:nvSpPr>
        <p:spPr>
          <a:xfrm>
            <a:off x="4953000" y="1931989"/>
            <a:ext cx="3724275" cy="4240212"/>
          </a:xfrm>
          <a:prstGeom prst="rect">
            <a:avLst/>
          </a:prstGeom>
        </p:spPr>
        <p:txBody>
          <a:bodyPr>
            <a:noAutofit/>
          </a:bodyPr>
          <a:lstStyle>
            <a:lvl1pPr marL="233363" indent="-233363">
              <a:buClr>
                <a:srgbClr val="00A9E0"/>
              </a:buClr>
              <a:defRPr>
                <a:solidFill>
                  <a:srgbClr val="000000"/>
                </a:solidFill>
              </a:defRPr>
            </a:lvl1pPr>
            <a:lvl2pPr>
              <a:defRPr>
                <a:solidFill>
                  <a:srgbClr val="000000"/>
                </a:solidFill>
              </a:defRPr>
            </a:lvl2pPr>
            <a:lvl3pPr>
              <a:buFont typeface="Arial" pitchFamily="34" charset="0"/>
              <a:buChar cha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p:cNvSpPr>
            <a:spLocks noGrp="1"/>
          </p:cNvSpPr>
          <p:nvPr>
            <p:ph type="body" sz="quarter" idx="19"/>
          </p:nvPr>
        </p:nvSpPr>
        <p:spPr>
          <a:xfrm>
            <a:off x="4953001" y="1496815"/>
            <a:ext cx="3724273" cy="435173"/>
          </a:xfrm>
          <a:prstGeom prst="rect">
            <a:avLst/>
          </a:prstGeom>
        </p:spPr>
        <p:txBody>
          <a:bodyPr anchor="b">
            <a:noAutofit/>
          </a:bodyPr>
          <a:lstStyle>
            <a:lvl1pPr marL="233363" indent="-233363">
              <a:buClr>
                <a:srgbClr val="00A9E0"/>
              </a:buClr>
              <a:buFontTx/>
              <a:buNone/>
              <a:defRPr b="1"/>
            </a:lvl1pPr>
          </a:lstStyle>
          <a:p>
            <a:pPr lvl="0"/>
            <a:r>
              <a:rPr lang="en-US"/>
              <a:t>Click to edit Master text styles</a:t>
            </a:r>
          </a:p>
        </p:txBody>
      </p:sp>
      <p:sp>
        <p:nvSpPr>
          <p:cNvPr id="20" name="Slide Number Placeholder 2"/>
          <p:cNvSpPr>
            <a:spLocks noGrp="1"/>
          </p:cNvSpPr>
          <p:nvPr>
            <p:ph type="sldNum" sz="quarter" idx="20"/>
          </p:nvPr>
        </p:nvSpPr>
        <p:spPr>
          <a:noFill/>
        </p:spPr>
        <p:txBody>
          <a:bodyPr/>
          <a:lstStyle>
            <a:lvl1pPr fontAlgn="base">
              <a:spcBef>
                <a:spcPct val="0"/>
              </a:spcBef>
              <a:spcAft>
                <a:spcPct val="0"/>
              </a:spcAft>
              <a:defRPr>
                <a:cs typeface="Arial"/>
              </a:defRPr>
            </a:lvl1pPr>
          </a:lstStyle>
          <a:p>
            <a:pPr>
              <a:defRPr/>
            </a:pPr>
            <a:fld id="{475BD871-9E1D-4AA7-A124-6A3B668988ED}" type="slidenum">
              <a:rPr lang="en-US"/>
              <a:pPr>
                <a:defRPr/>
              </a:pPr>
              <a:t>‹#›</a:t>
            </a:fld>
            <a:endParaRPr lang="en-US"/>
          </a:p>
        </p:txBody>
      </p:sp>
    </p:spTree>
    <p:extLst>
      <p:ext uri="{BB962C8B-B14F-4D97-AF65-F5344CB8AC3E}">
        <p14:creationId xmlns:p14="http://schemas.microsoft.com/office/powerpoint/2010/main" val="10923553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s">
    <p:spTree>
      <p:nvGrpSpPr>
        <p:cNvPr id="1" name=""/>
        <p:cNvGrpSpPr/>
        <p:nvPr/>
      </p:nvGrpSpPr>
      <p:grpSpPr>
        <a:xfrm>
          <a:off x="0" y="0"/>
          <a:ext cx="0" cy="0"/>
          <a:chOff x="0" y="0"/>
          <a:chExt cx="0" cy="0"/>
        </a:xfrm>
      </p:grpSpPr>
      <p:sp>
        <p:nvSpPr>
          <p:cNvPr id="6" name="Content Placeholder 5"/>
          <p:cNvSpPr/>
          <p:nvPr userDrawn="1"/>
        </p:nvSpPr>
        <p:spPr bwMode="auto">
          <a:xfrm>
            <a:off x="9288463" y="1646238"/>
            <a:ext cx="2552700" cy="4591050"/>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1300" dirty="0" smtClean="0">
                <a:solidFill>
                  <a:srgbClr val="002776"/>
                </a:solidFill>
              </a:rPr>
              <a:t>Only photos that we have copyright permission can be used in PowerPoint. </a:t>
            </a:r>
          </a:p>
          <a:p>
            <a:pPr algn="ctr" eaLnBrk="1" hangingPunct="1">
              <a:spcBef>
                <a:spcPct val="20000"/>
              </a:spcBef>
              <a:buFont typeface="Arial" panose="020B0604020202020204" pitchFamily="34" charset="0"/>
              <a:buNone/>
              <a:defRPr/>
            </a:pPr>
            <a:endParaRPr lang="en-US" altLang="en-US" sz="1300" dirty="0" smtClean="0">
              <a:solidFill>
                <a:srgbClr val="002776"/>
              </a:solidFill>
            </a:endParaRPr>
          </a:p>
          <a:p>
            <a:pPr algn="ctr" eaLnBrk="1" hangingPunct="1">
              <a:spcBef>
                <a:spcPct val="20000"/>
              </a:spcBef>
              <a:buFont typeface="Arial" panose="020B0604020202020204" pitchFamily="34" charset="0"/>
              <a:buNone/>
              <a:defRPr/>
            </a:pPr>
            <a:r>
              <a:rPr lang="en-US" altLang="en-US" sz="1300" dirty="0" smtClean="0">
                <a:solidFill>
                  <a:srgbClr val="002776"/>
                </a:solidFill>
              </a:rPr>
              <a:t>DO NOT use photos off of Google or any photo sites without legally purchasing the image</a:t>
            </a:r>
          </a:p>
          <a:p>
            <a:pPr algn="ctr" eaLnBrk="1" hangingPunct="1">
              <a:spcBef>
                <a:spcPct val="20000"/>
              </a:spcBef>
              <a:buFont typeface="Arial" panose="020B0604020202020204" pitchFamily="34" charset="0"/>
              <a:buNone/>
              <a:defRPr/>
            </a:pPr>
            <a:endParaRPr lang="en-US" altLang="en-US" sz="1300" dirty="0" smtClean="0">
              <a:solidFill>
                <a:srgbClr val="002776"/>
              </a:solidFill>
            </a:endParaRPr>
          </a:p>
          <a:p>
            <a:pPr algn="ctr" eaLnBrk="1" hangingPunct="1">
              <a:spcBef>
                <a:spcPct val="20000"/>
              </a:spcBef>
              <a:buFont typeface="Arial" panose="020B0604020202020204" pitchFamily="34" charset="0"/>
              <a:buNone/>
              <a:defRPr/>
            </a:pPr>
            <a:r>
              <a:rPr lang="en-US" altLang="en-US" sz="1100" i="1" dirty="0" smtClean="0">
                <a:solidFill>
                  <a:srgbClr val="002776"/>
                </a:solidFill>
              </a:rPr>
              <a:t>(this comment will not be appear on print-outs nor in slideshow mode)</a:t>
            </a:r>
          </a:p>
        </p:txBody>
      </p:sp>
      <p:sp>
        <p:nvSpPr>
          <p:cNvPr id="2" name="Title 1"/>
          <p:cNvSpPr>
            <a:spLocks noGrp="1"/>
          </p:cNvSpPr>
          <p:nvPr>
            <p:ph type="title"/>
          </p:nvPr>
        </p:nvSpPr>
        <p:spPr>
          <a:xfrm>
            <a:off x="904875" y="184741"/>
            <a:ext cx="8229600" cy="558209"/>
          </a:xfrm>
          <a:prstGeom prst="rect">
            <a:avLst/>
          </a:prstGeom>
        </p:spPr>
        <p:txBody>
          <a:bodyPr/>
          <a:lstStyle/>
          <a:p>
            <a:r>
              <a:rPr lang="en-US"/>
              <a:t>Click to edit Master title style</a:t>
            </a:r>
          </a:p>
        </p:txBody>
      </p:sp>
      <p:sp>
        <p:nvSpPr>
          <p:cNvPr id="5" name="Text Placeholder 4"/>
          <p:cNvSpPr>
            <a:spLocks noGrp="1"/>
          </p:cNvSpPr>
          <p:nvPr>
            <p:ph type="body" sz="quarter" idx="11"/>
          </p:nvPr>
        </p:nvSpPr>
        <p:spPr>
          <a:xfrm>
            <a:off x="904875" y="1665288"/>
            <a:ext cx="3922713" cy="4497387"/>
          </a:xfrm>
          <a:prstGeom prst="rect">
            <a:avLst/>
          </a:prstGeom>
        </p:spPr>
        <p:txBody>
          <a:bodyPr/>
          <a:lstStyle>
            <a:lvl1pPr marL="233363" indent="-233363">
              <a:buClr>
                <a:srgbClr val="00A9E0"/>
              </a:buClr>
              <a:defRPr>
                <a:solidFill>
                  <a:srgbClr val="000000"/>
                </a:solidFill>
              </a:defRPr>
            </a:lvl1pPr>
            <a:lvl2pPr>
              <a:defRPr>
                <a:solidFill>
                  <a:srgbClr val="000000"/>
                </a:solidFill>
              </a:defRPr>
            </a:lvl2pPr>
            <a:lvl3pPr>
              <a:buFont typeface="Arial" pitchFamily="34" charset="0"/>
              <a:buChar cha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Picture Placeholder 7"/>
          <p:cNvSpPr>
            <a:spLocks noGrp="1"/>
          </p:cNvSpPr>
          <p:nvPr>
            <p:ph type="pic" sz="quarter" idx="12"/>
          </p:nvPr>
        </p:nvSpPr>
        <p:spPr>
          <a:xfrm>
            <a:off x="4962524" y="1674813"/>
            <a:ext cx="3848101" cy="4478337"/>
          </a:xfrm>
          <a:prstGeom prst="rect">
            <a:avLst/>
          </a:prstGeom>
          <a:solidFill>
            <a:schemeClr val="bg1"/>
          </a:solidFill>
          <a:effectLst>
            <a:outerShdw blurRad="50800" dist="38100" dir="2700000" algn="tl" rotWithShape="0">
              <a:prstClr val="black">
                <a:alpha val="40000"/>
              </a:prstClr>
            </a:outerShdw>
          </a:effectLst>
        </p:spPr>
        <p:txBody>
          <a:bodyPr lIns="0" tIns="0" rIns="0" bIns="0" rtlCol="0" anchor="ctr">
            <a:noAutofit/>
          </a:bodyPr>
          <a:lstStyle>
            <a:lvl1pPr marL="0" indent="0" algn="ctr" defTabSz="914400" rtl="0" eaLnBrk="1" latinLnBrk="0" hangingPunct="1">
              <a:spcBef>
                <a:spcPct val="20000"/>
              </a:spcBef>
              <a:buFont typeface="Arial" pitchFamily="34" charset="0"/>
              <a:buNone/>
              <a:defRPr lang="en-US" sz="1600" kern="1200">
                <a:solidFill>
                  <a:schemeClr val="tx1"/>
                </a:solidFill>
                <a:latin typeface="+mn-lt"/>
                <a:ea typeface="+mn-ea"/>
                <a:cs typeface="+mn-cs"/>
              </a:defRPr>
            </a:lvl1pPr>
          </a:lstStyle>
          <a:p>
            <a:pPr lvl="0"/>
            <a:r>
              <a:rPr lang="en-US" noProof="0"/>
              <a:t>Click icon to add picture</a:t>
            </a:r>
          </a:p>
        </p:txBody>
      </p:sp>
      <p:sp>
        <p:nvSpPr>
          <p:cNvPr id="7" name="Text Placeholder 8"/>
          <p:cNvSpPr>
            <a:spLocks noGrp="1"/>
          </p:cNvSpPr>
          <p:nvPr>
            <p:ph type="body" sz="quarter" idx="14"/>
          </p:nvPr>
        </p:nvSpPr>
        <p:spPr>
          <a:xfrm>
            <a:off x="904875" y="1189038"/>
            <a:ext cx="8229600" cy="307777"/>
          </a:xfrm>
          <a:prstGeom prst="rect">
            <a:avLst/>
          </a:prstGeom>
        </p:spPr>
        <p:txBody>
          <a:bodyPr>
            <a:noAutofit/>
          </a:bodyPr>
          <a:lstStyle>
            <a:lvl1pPr marL="0" marR="0" indent="0" algn="l" defTabSz="914400" rtl="0" eaLnBrk="1" fontAlgn="auto" latinLnBrk="0" hangingPunct="1">
              <a:lnSpc>
                <a:spcPct val="80000"/>
              </a:lnSpc>
              <a:spcBef>
                <a:spcPct val="0"/>
              </a:spcBef>
              <a:spcAft>
                <a:spcPct val="0"/>
              </a:spcAft>
              <a:buClrTx/>
              <a:buSzTx/>
              <a:buFont typeface="Arial" pitchFamily="34" charset="0"/>
              <a:buNone/>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smtClean="0"/>
              <a:t>Edit Master text styles</a:t>
            </a:r>
          </a:p>
        </p:txBody>
      </p:sp>
      <p:sp>
        <p:nvSpPr>
          <p:cNvPr id="9" name="Slide Number Placeholder 2"/>
          <p:cNvSpPr>
            <a:spLocks noGrp="1"/>
          </p:cNvSpPr>
          <p:nvPr>
            <p:ph type="sldNum" sz="quarter" idx="15"/>
          </p:nvPr>
        </p:nvSpPr>
        <p:spPr/>
        <p:txBody>
          <a:bodyPr/>
          <a:lstStyle>
            <a:lvl1pPr fontAlgn="base">
              <a:spcBef>
                <a:spcPct val="0"/>
              </a:spcBef>
              <a:spcAft>
                <a:spcPct val="0"/>
              </a:spcAft>
              <a:defRPr>
                <a:cs typeface="Arial"/>
              </a:defRPr>
            </a:lvl1pPr>
          </a:lstStyle>
          <a:p>
            <a:pPr>
              <a:defRPr/>
            </a:pPr>
            <a:fld id="{7D771D14-6810-4872-95DA-BAB49FA13432}" type="slidenum">
              <a:rPr lang="en-US"/>
              <a:pPr>
                <a:defRPr/>
              </a:pPr>
              <a:t>‹#›</a:t>
            </a:fld>
            <a:endParaRPr lang="en-US"/>
          </a:p>
        </p:txBody>
      </p:sp>
    </p:spTree>
    <p:extLst>
      <p:ext uri="{BB962C8B-B14F-4D97-AF65-F5344CB8AC3E}">
        <p14:creationId xmlns:p14="http://schemas.microsoft.com/office/powerpoint/2010/main" val="13197313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12" name="Content Placeholder 5"/>
          <p:cNvSpPr/>
          <p:nvPr userDrawn="1"/>
        </p:nvSpPr>
        <p:spPr bwMode="auto">
          <a:xfrm>
            <a:off x="-2792413" y="4203700"/>
            <a:ext cx="2552700" cy="1965325"/>
          </a:xfrm>
          <a:prstGeom prst="homePlate">
            <a:avLst>
              <a:gd name="adj" fmla="val 138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rIns="360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1300" smtClean="0">
                <a:solidFill>
                  <a:srgbClr val="002776"/>
                </a:solidFill>
              </a:rPr>
              <a:t>Line 1: Name (bold)</a:t>
            </a:r>
          </a:p>
          <a:p>
            <a:pPr algn="ctr" eaLnBrk="1" hangingPunct="1">
              <a:spcBef>
                <a:spcPct val="20000"/>
              </a:spcBef>
              <a:buFont typeface="Arial" panose="020B0604020202020204" pitchFamily="34" charset="0"/>
              <a:buNone/>
              <a:defRPr/>
            </a:pPr>
            <a:r>
              <a:rPr lang="en-US" altLang="en-US" sz="1300" smtClean="0">
                <a:solidFill>
                  <a:srgbClr val="002776"/>
                </a:solidFill>
              </a:rPr>
              <a:t>Line 2: Title (bold)</a:t>
            </a:r>
            <a:br>
              <a:rPr lang="en-US" altLang="en-US" sz="1300" smtClean="0">
                <a:solidFill>
                  <a:srgbClr val="002776"/>
                </a:solidFill>
              </a:rPr>
            </a:br>
            <a:r>
              <a:rPr lang="en-US" altLang="en-US" sz="1300" smtClean="0">
                <a:solidFill>
                  <a:srgbClr val="002776"/>
                </a:solidFill>
              </a:rPr>
              <a:t>Line 3: (blank)</a:t>
            </a:r>
          </a:p>
          <a:p>
            <a:pPr algn="ctr" eaLnBrk="1" hangingPunct="1">
              <a:spcBef>
                <a:spcPct val="20000"/>
              </a:spcBef>
              <a:buFont typeface="Arial" panose="020B0604020202020204" pitchFamily="34" charset="0"/>
              <a:buNone/>
              <a:defRPr/>
            </a:pPr>
            <a:r>
              <a:rPr lang="en-US" altLang="en-US" sz="1300" smtClean="0">
                <a:solidFill>
                  <a:srgbClr val="002776"/>
                </a:solidFill>
              </a:rPr>
              <a:t>Line 4: Phone number</a:t>
            </a:r>
          </a:p>
          <a:p>
            <a:pPr algn="ctr" eaLnBrk="1" hangingPunct="1">
              <a:spcBef>
                <a:spcPct val="20000"/>
              </a:spcBef>
              <a:buFont typeface="Arial" panose="020B0604020202020204" pitchFamily="34" charset="0"/>
              <a:buNone/>
              <a:defRPr/>
            </a:pPr>
            <a:r>
              <a:rPr lang="en-US" altLang="en-US" sz="1300" smtClean="0">
                <a:solidFill>
                  <a:srgbClr val="002776"/>
                </a:solidFill>
              </a:rPr>
              <a:t>Line 5: Email address</a:t>
            </a:r>
          </a:p>
          <a:p>
            <a:pPr algn="ctr" eaLnBrk="1" hangingPunct="1">
              <a:spcBef>
                <a:spcPct val="20000"/>
              </a:spcBef>
              <a:buFont typeface="Arial" panose="020B0604020202020204" pitchFamily="34" charset="0"/>
              <a:buNone/>
              <a:defRPr/>
            </a:pPr>
            <a:r>
              <a:rPr lang="en-US" altLang="en-US" sz="1300" smtClean="0">
                <a:solidFill>
                  <a:srgbClr val="002776"/>
                </a:solidFill>
              </a:rPr>
              <a:t>Line 6: City, State</a:t>
            </a:r>
          </a:p>
        </p:txBody>
      </p:sp>
      <p:sp>
        <p:nvSpPr>
          <p:cNvPr id="13" name="Content Placeholder 5"/>
          <p:cNvSpPr/>
          <p:nvPr userDrawn="1"/>
        </p:nvSpPr>
        <p:spPr bwMode="auto">
          <a:xfrm>
            <a:off x="-2792413" y="1812925"/>
            <a:ext cx="2552700" cy="1638300"/>
          </a:xfrm>
          <a:prstGeom prst="homePlate">
            <a:avLst>
              <a:gd name="adj" fmla="val 138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rIns="360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en-US" altLang="en-US" sz="1300" smtClean="0">
                <a:solidFill>
                  <a:srgbClr val="002776"/>
                </a:solidFill>
              </a:rPr>
              <a:t>Please include a black &amp; white picture </a:t>
            </a:r>
          </a:p>
          <a:p>
            <a:pPr algn="ctr" eaLnBrk="1" hangingPunct="1">
              <a:spcBef>
                <a:spcPct val="20000"/>
              </a:spcBef>
              <a:buFont typeface="Arial" panose="020B0604020202020204" pitchFamily="34" charset="0"/>
              <a:buNone/>
              <a:defRPr/>
            </a:pPr>
            <a:r>
              <a:rPr lang="en-US" altLang="en-US" sz="1300" smtClean="0">
                <a:solidFill>
                  <a:srgbClr val="002776"/>
                </a:solidFill>
              </a:rPr>
              <a:t>height = 230px</a:t>
            </a:r>
          </a:p>
          <a:p>
            <a:pPr algn="ctr" eaLnBrk="1" hangingPunct="1">
              <a:spcBef>
                <a:spcPct val="20000"/>
              </a:spcBef>
              <a:buFont typeface="Arial" panose="020B0604020202020204" pitchFamily="34" charset="0"/>
              <a:buNone/>
              <a:defRPr/>
            </a:pPr>
            <a:r>
              <a:rPr lang="en-US" altLang="en-US" sz="1300" smtClean="0">
                <a:solidFill>
                  <a:srgbClr val="002776"/>
                </a:solidFill>
              </a:rPr>
              <a:t>width = 200px</a:t>
            </a:r>
          </a:p>
        </p:txBody>
      </p:sp>
      <p:sp>
        <p:nvSpPr>
          <p:cNvPr id="14" name="TextBox 12"/>
          <p:cNvSpPr txBox="1">
            <a:spLocks noChangeArrowheads="1"/>
          </p:cNvSpPr>
          <p:nvPr userDrawn="1"/>
        </p:nvSpPr>
        <p:spPr bwMode="auto">
          <a:xfrm>
            <a:off x="2895600" y="4473575"/>
            <a:ext cx="18573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panose="020B0604020202020204" pitchFamily="34" charset="0"/>
                <a:cs typeface="Arial" panose="020B0604020202020204" pitchFamily="34" charset="0"/>
              </a:defRPr>
            </a:lvl1pPr>
            <a:lvl2pPr marL="276225" indent="-2762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Font typeface="Arial" panose="020B0604020202020204" pitchFamily="34" charset="0"/>
              <a:buNone/>
              <a:defRPr/>
            </a:pPr>
            <a:r>
              <a:rPr lang="en-US" altLang="en-US" sz="1300" b="1" smtClean="0">
                <a:solidFill>
                  <a:srgbClr val="002776"/>
                </a:solidFill>
              </a:rPr>
              <a:t>Practice</a:t>
            </a:r>
          </a:p>
        </p:txBody>
      </p:sp>
      <p:sp>
        <p:nvSpPr>
          <p:cNvPr id="15" name="TextBox 15"/>
          <p:cNvSpPr txBox="1">
            <a:spLocks noChangeArrowheads="1"/>
          </p:cNvSpPr>
          <p:nvPr userDrawn="1"/>
        </p:nvSpPr>
        <p:spPr bwMode="auto">
          <a:xfrm>
            <a:off x="4848225" y="4473575"/>
            <a:ext cx="18573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panose="020B0604020202020204" pitchFamily="34" charset="0"/>
                <a:cs typeface="Arial" panose="020B0604020202020204" pitchFamily="34" charset="0"/>
              </a:defRPr>
            </a:lvl1pPr>
            <a:lvl2pPr marL="276225" indent="-2762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Font typeface="Arial" panose="020B0604020202020204" pitchFamily="34" charset="0"/>
              <a:buNone/>
              <a:defRPr/>
            </a:pPr>
            <a:r>
              <a:rPr lang="en-US" altLang="en-US" sz="1300" b="1" smtClean="0">
                <a:solidFill>
                  <a:srgbClr val="002776"/>
                </a:solidFill>
              </a:rPr>
              <a:t>Education</a:t>
            </a:r>
          </a:p>
        </p:txBody>
      </p:sp>
      <p:sp>
        <p:nvSpPr>
          <p:cNvPr id="16" name="TextBox 16"/>
          <p:cNvSpPr txBox="1">
            <a:spLocks noChangeArrowheads="1"/>
          </p:cNvSpPr>
          <p:nvPr userDrawn="1"/>
        </p:nvSpPr>
        <p:spPr bwMode="auto">
          <a:xfrm>
            <a:off x="6800850" y="4473575"/>
            <a:ext cx="18573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panose="020B0604020202020204" pitchFamily="34" charset="0"/>
                <a:cs typeface="Arial" panose="020B0604020202020204" pitchFamily="34" charset="0"/>
              </a:defRPr>
            </a:lvl1pPr>
            <a:lvl2pPr marL="276225" indent="-2762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Font typeface="Arial" panose="020B0604020202020204" pitchFamily="34" charset="0"/>
              <a:buNone/>
              <a:defRPr/>
            </a:pPr>
            <a:r>
              <a:rPr lang="en-US" altLang="en-US" sz="1300" b="1" smtClean="0">
                <a:solidFill>
                  <a:srgbClr val="002776"/>
                </a:solidFill>
              </a:rPr>
              <a:t>Bar Admission</a:t>
            </a:r>
          </a:p>
        </p:txBody>
      </p:sp>
      <p:cxnSp>
        <p:nvCxnSpPr>
          <p:cNvPr id="18" name="Straight Connector 17"/>
          <p:cNvCxnSpPr/>
          <p:nvPr userDrawn="1"/>
        </p:nvCxnSpPr>
        <p:spPr>
          <a:xfrm rot="5400000" flipH="1" flipV="1">
            <a:off x="3934619" y="5245894"/>
            <a:ext cx="1731963" cy="31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flipH="1" flipV="1">
            <a:off x="5888037" y="5246688"/>
            <a:ext cx="1731963"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5400000" flipH="1" flipV="1">
            <a:off x="1974850" y="5246688"/>
            <a:ext cx="1731963" cy="15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flipV="1">
            <a:off x="904875" y="4391025"/>
            <a:ext cx="7915275" cy="158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399" y="194266"/>
            <a:ext cx="7781925" cy="558209"/>
          </a:xfrm>
          <a:prstGeom prst="rect">
            <a:avLst/>
          </a:prstGeom>
        </p:spPr>
        <p:txBody>
          <a:bodyPr/>
          <a:lstStyle>
            <a:lvl1pPr>
              <a:defRPr/>
            </a:lvl1pPr>
          </a:lstStyle>
          <a:p>
            <a:r>
              <a:rPr lang="en-US" smtClean="0"/>
              <a:t>Click to edit Master title style</a:t>
            </a:r>
            <a:endParaRPr lang="en-US"/>
          </a:p>
        </p:txBody>
      </p:sp>
      <p:sp>
        <p:nvSpPr>
          <p:cNvPr id="10" name="Picture Placeholder 9"/>
          <p:cNvSpPr>
            <a:spLocks noGrp="1"/>
          </p:cNvSpPr>
          <p:nvPr>
            <p:ph type="pic" sz="quarter" idx="14"/>
          </p:nvPr>
        </p:nvSpPr>
        <p:spPr>
          <a:xfrm>
            <a:off x="923925" y="1657350"/>
            <a:ext cx="1810997" cy="2152650"/>
          </a:xfrm>
          <a:prstGeom prst="rect">
            <a:avLst/>
          </a:prstGeom>
          <a:solidFill>
            <a:schemeClr val="bg1"/>
          </a:solidFill>
          <a:effectLst>
            <a:outerShdw blurRad="50800" dist="38100" dir="2700000" algn="tl" rotWithShape="0">
              <a:prstClr val="black">
                <a:alpha val="40000"/>
              </a:prstClr>
            </a:outerShdw>
          </a:effectLst>
        </p:spPr>
        <p:txBody>
          <a:bodyPr lIns="0" tIns="0" rIns="0" bIns="0" rtlCol="0" anchor="ctr">
            <a:noAutofit/>
          </a:bodyPr>
          <a:lstStyle>
            <a:lvl1pPr marL="0" indent="0" algn="ctr" defTabSz="914400" rtl="0" eaLnBrk="1" latinLnBrk="0" hangingPunct="1">
              <a:spcBef>
                <a:spcPct val="20000"/>
              </a:spcBef>
              <a:buFont typeface="Arial" pitchFamily="34" charset="0"/>
              <a:buNone/>
              <a:defRPr lang="en-US" sz="1600" kern="1200">
                <a:solidFill>
                  <a:schemeClr val="tx1"/>
                </a:solidFill>
                <a:latin typeface="+mn-lt"/>
                <a:ea typeface="+mn-ea"/>
                <a:cs typeface="+mn-cs"/>
              </a:defRPr>
            </a:lvl1pPr>
          </a:lstStyle>
          <a:p>
            <a:pPr lvl="0"/>
            <a:r>
              <a:rPr lang="en-US" noProof="0" smtClean="0"/>
              <a:t>Click icon to add picture</a:t>
            </a:r>
            <a:endParaRPr lang="en-US" noProof="0"/>
          </a:p>
        </p:txBody>
      </p:sp>
      <p:sp>
        <p:nvSpPr>
          <p:cNvPr id="11" name="Text Placeholder 8"/>
          <p:cNvSpPr>
            <a:spLocks noGrp="1"/>
          </p:cNvSpPr>
          <p:nvPr>
            <p:ph type="body" sz="quarter" idx="15"/>
          </p:nvPr>
        </p:nvSpPr>
        <p:spPr>
          <a:xfrm>
            <a:off x="923925" y="1189038"/>
            <a:ext cx="7809053" cy="307777"/>
          </a:xfrm>
          <a:prstGeom prst="rect">
            <a:avLst/>
          </a:prstGeom>
        </p:spPr>
        <p:txBody>
          <a:bodyPr>
            <a:noAutofit/>
          </a:bodyPr>
          <a:lstStyle>
            <a:lvl1pPr marL="0" marR="0" indent="0" algn="l" defTabSz="914400" rtl="0" eaLnBrk="1" fontAlgn="auto" latinLnBrk="0" hangingPunct="1">
              <a:lnSpc>
                <a:spcPct val="80000"/>
              </a:lnSpc>
              <a:spcBef>
                <a:spcPct val="0"/>
              </a:spcBef>
              <a:spcAft>
                <a:spcPct val="0"/>
              </a:spcAft>
              <a:buClrTx/>
              <a:buSzTx/>
              <a:buFont typeface="Arial" pitchFamily="34" charset="0"/>
              <a:buNone/>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smtClean="0"/>
              <a:t>Edit Master text styles</a:t>
            </a:r>
          </a:p>
        </p:txBody>
      </p:sp>
      <p:sp>
        <p:nvSpPr>
          <p:cNvPr id="17" name="Text Placeholder 16"/>
          <p:cNvSpPr>
            <a:spLocks noGrp="1"/>
          </p:cNvSpPr>
          <p:nvPr>
            <p:ph type="body" sz="quarter" idx="16"/>
          </p:nvPr>
        </p:nvSpPr>
        <p:spPr>
          <a:xfrm>
            <a:off x="904875" y="4454393"/>
            <a:ext cx="1855812" cy="1659069"/>
          </a:xfrm>
          <a:prstGeom prst="rect">
            <a:avLst/>
          </a:prstGeom>
        </p:spPr>
        <p:txBody>
          <a:bodyPr/>
          <a:lstStyle>
            <a:lvl1pPr>
              <a:defRPr sz="1300" b="0"/>
            </a:lvl1pPr>
          </a:lstStyle>
          <a:p>
            <a:pPr lvl="0"/>
            <a:r>
              <a:rPr lang="en-US" smtClean="0"/>
              <a:t>Edit Master text styles</a:t>
            </a:r>
          </a:p>
        </p:txBody>
      </p:sp>
      <p:sp>
        <p:nvSpPr>
          <p:cNvPr id="20" name="Text Placeholder 4"/>
          <p:cNvSpPr>
            <a:spLocks noGrp="1"/>
          </p:cNvSpPr>
          <p:nvPr>
            <p:ph type="body" sz="quarter" idx="11"/>
          </p:nvPr>
        </p:nvSpPr>
        <p:spPr>
          <a:xfrm>
            <a:off x="3022502" y="1665288"/>
            <a:ext cx="5807174" cy="2614612"/>
          </a:xfrm>
          <a:prstGeom prst="rect">
            <a:avLst/>
          </a:prstGeom>
        </p:spPr>
        <p:txBody>
          <a:bodyPr/>
          <a:lstStyle>
            <a:lvl1pPr marL="0" marR="0" indent="0" algn="l" defTabSz="914400" rtl="0" eaLnBrk="1" fontAlgn="auto" latinLnBrk="0" hangingPunct="1">
              <a:lnSpc>
                <a:spcPct val="100000"/>
              </a:lnSpc>
              <a:spcBef>
                <a:spcPct val="20000"/>
              </a:spcBef>
              <a:spcAft>
                <a:spcPct val="0"/>
              </a:spcAft>
              <a:buClrTx/>
              <a:buSzTx/>
              <a:buFont typeface="Arial" pitchFamily="34" charset="0"/>
              <a:buNone/>
              <a:defRPr sz="1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Text Placeholder 4"/>
          <p:cNvSpPr>
            <a:spLocks noGrp="1"/>
          </p:cNvSpPr>
          <p:nvPr>
            <p:ph type="body" sz="quarter" idx="20"/>
          </p:nvPr>
        </p:nvSpPr>
        <p:spPr>
          <a:xfrm>
            <a:off x="2895599" y="4769512"/>
            <a:ext cx="1857375" cy="1343950"/>
          </a:xfrm>
          <a:prstGeom prst="rect">
            <a:avLst/>
          </a:prstGeom>
        </p:spPr>
        <p:txBody>
          <a:bodyPr/>
          <a:lstStyle>
            <a:lvl1pPr marL="177800" marR="0" indent="-177800" algn="l" defTabSz="914400" rtl="0" eaLnBrk="1" fontAlgn="auto" latinLnBrk="0" hangingPunct="1">
              <a:lnSpc>
                <a:spcPct val="100000"/>
              </a:lnSpc>
              <a:spcBef>
                <a:spcPct val="20000"/>
              </a:spcBef>
              <a:spcAft>
                <a:spcPct val="0"/>
              </a:spcAft>
              <a:buClrTx/>
              <a:buSzTx/>
              <a:buFont typeface="Arial" pitchFamily="34" charset="0"/>
              <a:buChar char="•"/>
              <a:defRPr sz="1300"/>
            </a:lvl1pPr>
            <a:lvl2pPr marL="276225" indent="-276225">
              <a:buFont typeface="Arial" pitchFamily="34" charset="0"/>
              <a:buChar char="•"/>
              <a:defRPr/>
            </a:lvl2pPr>
          </a:lstStyle>
          <a:p>
            <a:pPr lvl="0"/>
            <a:r>
              <a:rPr lang="en-US" smtClean="0"/>
              <a:t>Edit Master text styles</a:t>
            </a:r>
          </a:p>
          <a:p>
            <a:pPr lvl="1"/>
            <a:r>
              <a:rPr lang="en-US" smtClean="0"/>
              <a:t>Second level</a:t>
            </a:r>
          </a:p>
          <a:p>
            <a:pPr lvl="2"/>
            <a:r>
              <a:rPr lang="en-US" smtClean="0"/>
              <a:t>Third level</a:t>
            </a:r>
          </a:p>
        </p:txBody>
      </p:sp>
      <p:sp>
        <p:nvSpPr>
          <p:cNvPr id="25" name="Text Placeholder 4"/>
          <p:cNvSpPr>
            <a:spLocks noGrp="1"/>
          </p:cNvSpPr>
          <p:nvPr>
            <p:ph type="body" sz="quarter" idx="21"/>
          </p:nvPr>
        </p:nvSpPr>
        <p:spPr>
          <a:xfrm>
            <a:off x="4848225" y="4769512"/>
            <a:ext cx="1857375" cy="1343950"/>
          </a:xfrm>
          <a:prstGeom prst="rect">
            <a:avLst/>
          </a:prstGeom>
        </p:spPr>
        <p:txBody>
          <a:bodyPr/>
          <a:lstStyle>
            <a:lvl1pPr marL="177800" marR="0" indent="-177800" algn="l" defTabSz="914400" rtl="0" eaLnBrk="1" fontAlgn="auto" latinLnBrk="0" hangingPunct="1">
              <a:lnSpc>
                <a:spcPct val="100000"/>
              </a:lnSpc>
              <a:spcBef>
                <a:spcPct val="20000"/>
              </a:spcBef>
              <a:spcAft>
                <a:spcPct val="0"/>
              </a:spcAft>
              <a:buClrTx/>
              <a:buSzTx/>
              <a:buFont typeface="Arial" pitchFamily="34" charset="0"/>
              <a:buChar char="•"/>
              <a:defRPr sz="1300"/>
            </a:lvl1pPr>
            <a:lvl2pPr marL="276225" indent="-276225">
              <a:buFont typeface="Arial" pitchFamily="34" charset="0"/>
              <a:buNone/>
              <a:defRPr/>
            </a:lvl2pPr>
          </a:lstStyle>
          <a:p>
            <a:pPr lvl="0"/>
            <a:r>
              <a:rPr lang="en-US" smtClean="0"/>
              <a:t>Edit Master text styles</a:t>
            </a:r>
          </a:p>
          <a:p>
            <a:pPr lvl="1"/>
            <a:r>
              <a:rPr lang="en-US" smtClean="0"/>
              <a:t>Second level</a:t>
            </a:r>
          </a:p>
          <a:p>
            <a:pPr lvl="2"/>
            <a:r>
              <a:rPr lang="en-US" smtClean="0"/>
              <a:t>Third level</a:t>
            </a:r>
          </a:p>
        </p:txBody>
      </p:sp>
      <p:sp>
        <p:nvSpPr>
          <p:cNvPr id="26" name="Text Placeholder 4"/>
          <p:cNvSpPr>
            <a:spLocks noGrp="1"/>
          </p:cNvSpPr>
          <p:nvPr>
            <p:ph type="body" sz="quarter" idx="22"/>
          </p:nvPr>
        </p:nvSpPr>
        <p:spPr>
          <a:xfrm>
            <a:off x="6800850" y="4769512"/>
            <a:ext cx="1857375" cy="1343950"/>
          </a:xfrm>
          <a:prstGeom prst="rect">
            <a:avLst/>
          </a:prstGeom>
        </p:spPr>
        <p:txBody>
          <a:bodyPr/>
          <a:lstStyle>
            <a:lvl1pPr marL="177800" marR="0" indent="-177800" algn="l" defTabSz="914400" rtl="0" eaLnBrk="1" fontAlgn="auto" latinLnBrk="0" hangingPunct="1">
              <a:lnSpc>
                <a:spcPct val="100000"/>
              </a:lnSpc>
              <a:spcBef>
                <a:spcPct val="20000"/>
              </a:spcBef>
              <a:spcAft>
                <a:spcPct val="0"/>
              </a:spcAft>
              <a:buClrTx/>
              <a:buSzTx/>
              <a:buFont typeface="Arial" pitchFamily="34" charset="0"/>
              <a:buChar char="•"/>
              <a:defRPr sz="1300"/>
            </a:lvl1pPr>
            <a:lvl2pPr marL="276225" indent="-276225">
              <a:buFont typeface="Arial" pitchFamily="34" charset="0"/>
              <a:buNone/>
              <a:defRPr/>
            </a:lvl2pPr>
          </a:lstStyle>
          <a:p>
            <a:pPr lvl="0"/>
            <a:r>
              <a:rPr lang="en-US" smtClean="0"/>
              <a:t>Edit Master text styles</a:t>
            </a:r>
          </a:p>
          <a:p>
            <a:pPr lvl="1"/>
            <a:r>
              <a:rPr lang="en-US" smtClean="0"/>
              <a:t>Second level</a:t>
            </a:r>
          </a:p>
          <a:p>
            <a:pPr lvl="2"/>
            <a:r>
              <a:rPr lang="en-US" smtClean="0"/>
              <a:t>Third level</a:t>
            </a:r>
          </a:p>
        </p:txBody>
      </p:sp>
      <p:sp>
        <p:nvSpPr>
          <p:cNvPr id="23" name="Slide Number Placeholder 2"/>
          <p:cNvSpPr>
            <a:spLocks noGrp="1"/>
          </p:cNvSpPr>
          <p:nvPr>
            <p:ph type="sldNum" sz="quarter" idx="23"/>
          </p:nvPr>
        </p:nvSpPr>
        <p:spPr/>
        <p:txBody>
          <a:bodyPr/>
          <a:lstStyle>
            <a:lvl1pPr fontAlgn="base">
              <a:spcBef>
                <a:spcPct val="0"/>
              </a:spcBef>
              <a:spcAft>
                <a:spcPct val="0"/>
              </a:spcAft>
              <a:defRPr>
                <a:cs typeface="Arial"/>
              </a:defRPr>
            </a:lvl1pPr>
          </a:lstStyle>
          <a:p>
            <a:pPr>
              <a:defRPr/>
            </a:pPr>
            <a:fld id="{1C9C4DF2-99B1-45B5-A721-1E25A724A407}" type="slidenum">
              <a:rPr lang="en-US"/>
              <a:pPr>
                <a:defRPr/>
              </a:pPr>
              <a:t>‹#›</a:t>
            </a:fld>
            <a:endParaRPr lang="en-US"/>
          </a:p>
        </p:txBody>
      </p:sp>
    </p:spTree>
    <p:extLst>
      <p:ext uri="{BB962C8B-B14F-4D97-AF65-F5344CB8AC3E}">
        <p14:creationId xmlns:p14="http://schemas.microsoft.com/office/powerpoint/2010/main" val="15951220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graphicFrame>
        <p:nvGraphicFramePr>
          <p:cNvPr id="3" name="Object 10"/>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1002" name="think-cell Slide" r:id="rId4" imgW="1625397" imgH="812698" progId="">
                  <p:embed/>
                </p:oleObj>
              </mc:Choice>
              <mc:Fallback>
                <p:oleObj name="think-cell Slide" r:id="rId4" imgW="1625397" imgH="812698" progId="">
                  <p:embed/>
                  <p:pic>
                    <p:nvPicPr>
                      <p:cNvPr id="3"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Placeholder 4"/>
          <p:cNvSpPr>
            <a:spLocks noGrp="1"/>
          </p:cNvSpPr>
          <p:nvPr>
            <p:ph type="body" sz="quarter" idx="10"/>
          </p:nvPr>
        </p:nvSpPr>
        <p:spPr>
          <a:xfrm>
            <a:off x="819149" y="3133725"/>
            <a:ext cx="5286375" cy="914400"/>
          </a:xfrm>
        </p:spPr>
        <p:txBody>
          <a:bodyPr>
            <a:normAutofit/>
          </a:bodyPr>
          <a:lstStyle>
            <a:lvl1pPr>
              <a:defRPr kumimoji="0" lang="en-US" sz="3000" b="1" i="0" u="none" strike="noStrike" kern="1200" cap="none" spc="0" normalizeH="0" baseline="0" noProof="0" smtClean="0">
                <a:ln>
                  <a:noFill/>
                </a:ln>
                <a:solidFill>
                  <a:srgbClr val="002776"/>
                </a:solidFill>
                <a:effectLst/>
                <a:uLnTx/>
                <a:uFillTx/>
                <a:latin typeface="+mj-lt"/>
                <a:ea typeface="+mj-ea"/>
                <a:cs typeface="+mj-cs"/>
              </a:defRPr>
            </a:lvl1pPr>
          </a:lstStyle>
          <a:p>
            <a:pPr lvl="0"/>
            <a:r>
              <a:rPr lang="en-US" smtClean="0"/>
              <a:t>Edit Master text styles</a:t>
            </a:r>
          </a:p>
        </p:txBody>
      </p:sp>
    </p:spTree>
    <p:extLst>
      <p:ext uri="{BB962C8B-B14F-4D97-AF65-F5344CB8AC3E}">
        <p14:creationId xmlns:p14="http://schemas.microsoft.com/office/powerpoint/2010/main" val="16899464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PowerPoint-Background_Template-3.14-INSIDESLIDE-header.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016875" y="6338094"/>
            <a:ext cx="955675" cy="246062"/>
          </a:xfrm>
          <a:prstGeom prst="rect">
            <a:avLst/>
          </a:prstGeom>
          <a:solidFill>
            <a:schemeClr val="bg1"/>
          </a:solidFill>
        </p:spPr>
        <p:txBody>
          <a:bodyPr vert="horz" lIns="91440" tIns="45720" rIns="91440" bIns="45720" rtlCol="0" anchor="b"/>
          <a:lstStyle>
            <a:lvl1pPr algn="r" eaLnBrk="1" fontAlgn="auto" hangingPunct="1">
              <a:spcBef>
                <a:spcPct val="0"/>
              </a:spcBef>
              <a:spcAft>
                <a:spcPct val="0"/>
              </a:spcAft>
              <a:defRPr sz="1200" baseline="0">
                <a:solidFill>
                  <a:schemeClr val="accent1"/>
                </a:solidFill>
                <a:latin typeface="Arial"/>
                <a:cs typeface="+mn-cs"/>
              </a:defRPr>
            </a:lvl1pPr>
          </a:lstStyle>
          <a:p>
            <a:pPr>
              <a:defRPr/>
            </a:pPr>
            <a:fld id="{213DEB4B-F7C5-422E-BF8F-8CBF103E5EC0}" type="slidenum">
              <a:rPr lang="en-US" smtClean="0"/>
              <a:pPr>
                <a:defRPr/>
              </a:pPr>
              <a:t>‹#›</a:t>
            </a:fld>
            <a:endParaRPr lang="en-US" dirty="0"/>
          </a:p>
        </p:txBody>
      </p:sp>
      <p:sp>
        <p:nvSpPr>
          <p:cNvPr id="1028" name="Title Placeholder 13"/>
          <p:cNvSpPr>
            <a:spLocks noGrp="1"/>
          </p:cNvSpPr>
          <p:nvPr>
            <p:ph type="title"/>
          </p:nvPr>
        </p:nvSpPr>
        <p:spPr bwMode="auto">
          <a:xfrm>
            <a:off x="885825" y="190500"/>
            <a:ext cx="80867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14"/>
          <p:cNvSpPr>
            <a:spLocks noGrp="1"/>
          </p:cNvSpPr>
          <p:nvPr>
            <p:ph type="body" idx="1"/>
          </p:nvPr>
        </p:nvSpPr>
        <p:spPr bwMode="auto">
          <a:xfrm>
            <a:off x="857250" y="1181100"/>
            <a:ext cx="782955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3"/>
            <a:r>
              <a:rPr lang="en-US" altLang="en-US" dirty="0" smtClean="0"/>
              <a:t>Third level</a:t>
            </a:r>
          </a:p>
          <a:p>
            <a:pPr lvl="4"/>
            <a:r>
              <a:rPr lang="en-US" altLang="en-US" dirty="0" smtClean="0"/>
              <a:t>Fourth level</a:t>
            </a:r>
          </a:p>
        </p:txBody>
      </p:sp>
      <p:sp>
        <p:nvSpPr>
          <p:cNvPr id="2" name="TextBox 1"/>
          <p:cNvSpPr txBox="1"/>
          <p:nvPr userDrawn="1"/>
        </p:nvSpPr>
        <p:spPr>
          <a:xfrm>
            <a:off x="609600" y="6356350"/>
            <a:ext cx="2133600" cy="425450"/>
          </a:xfrm>
          <a:prstGeom prst="rect">
            <a:avLst/>
          </a:prstGeom>
          <a:solidFill>
            <a:schemeClr val="bg1"/>
          </a:solidFill>
        </p:spPr>
        <p:txBody>
          <a:bodyPr lIns="0" rIns="0">
            <a:normAutofit fontScale="92500" lnSpcReduction="20000"/>
          </a:bodyPr>
          <a:lstStyle/>
          <a:p>
            <a:pPr eaLnBrk="1" fontAlgn="auto" hangingPunct="1">
              <a:defRPr/>
            </a:pPr>
            <a:endParaRPr lang="en-US" sz="2800" b="1">
              <a:solidFill>
                <a:srgbClr val="002776"/>
              </a:solidFill>
              <a:latin typeface="+mj-lt"/>
              <a:ea typeface="+mj-ea"/>
              <a:cs typeface="+mj-cs"/>
            </a:endParaRPr>
          </a:p>
        </p:txBody>
      </p:sp>
      <p:pic>
        <p:nvPicPr>
          <p:cNvPr id="4" name="Picture 3"/>
          <p:cNvPicPr>
            <a:picLocks noChangeAspect="1"/>
          </p:cNvPicPr>
          <p:nvPr userDrawn="1"/>
        </p:nvPicPr>
        <p:blipFill>
          <a:blip r:embed="rId16"/>
          <a:stretch>
            <a:fillRect/>
          </a:stretch>
        </p:blipFill>
        <p:spPr>
          <a:xfrm>
            <a:off x="150430" y="6165110"/>
            <a:ext cx="1561953" cy="592030"/>
          </a:xfrm>
          <a:prstGeom prst="rect">
            <a:avLst/>
          </a:prstGeom>
        </p:spPr>
      </p:pic>
    </p:spTree>
    <p:extLst>
      <p:ext uri="{BB962C8B-B14F-4D97-AF65-F5344CB8AC3E}">
        <p14:creationId xmlns:p14="http://schemas.microsoft.com/office/powerpoint/2010/main" val="4281905918"/>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 id="2147485026" r:id="rId12"/>
    <p:sldLayoutId id="2147485027" r:id="rId13"/>
  </p:sldLayoutIdLst>
  <p:transition/>
  <p:hf hdr="0" ftr="0" dt="0"/>
  <p:txStyles>
    <p:titleStyle>
      <a:lvl1pPr algn="l" rtl="0" eaLnBrk="0" fontAlgn="base" hangingPunct="0">
        <a:spcBef>
          <a:spcPct val="0"/>
        </a:spcBef>
        <a:spcAft>
          <a:spcPct val="0"/>
        </a:spcAft>
        <a:defRPr sz="2700" b="1" kern="1200">
          <a:solidFill>
            <a:schemeClr val="bg1"/>
          </a:solidFill>
          <a:latin typeface="+mj-lt"/>
          <a:ea typeface="+mj-ea"/>
          <a:cs typeface="+mj-cs"/>
        </a:defRPr>
      </a:lvl1pPr>
      <a:lvl2pPr algn="l" rtl="0" eaLnBrk="0" fontAlgn="base" hangingPunct="0">
        <a:spcBef>
          <a:spcPct val="0"/>
        </a:spcBef>
        <a:spcAft>
          <a:spcPct val="0"/>
        </a:spcAft>
        <a:defRPr sz="2700" b="1">
          <a:solidFill>
            <a:schemeClr val="bg1"/>
          </a:solidFill>
          <a:latin typeface="Arial Narrow" panose="020B0606020202030204" pitchFamily="34" charset="0"/>
          <a:cs typeface="Arial" panose="020B0604020202020204" pitchFamily="34" charset="0"/>
        </a:defRPr>
      </a:lvl2pPr>
      <a:lvl3pPr algn="l" rtl="0" eaLnBrk="0" fontAlgn="base" hangingPunct="0">
        <a:spcBef>
          <a:spcPct val="0"/>
        </a:spcBef>
        <a:spcAft>
          <a:spcPct val="0"/>
        </a:spcAft>
        <a:defRPr sz="2700" b="1">
          <a:solidFill>
            <a:schemeClr val="bg1"/>
          </a:solidFill>
          <a:latin typeface="Arial Narrow" panose="020B0606020202030204" pitchFamily="34" charset="0"/>
          <a:cs typeface="Arial" panose="020B0604020202020204" pitchFamily="34" charset="0"/>
        </a:defRPr>
      </a:lvl3pPr>
      <a:lvl4pPr algn="l" rtl="0" eaLnBrk="0" fontAlgn="base" hangingPunct="0">
        <a:spcBef>
          <a:spcPct val="0"/>
        </a:spcBef>
        <a:spcAft>
          <a:spcPct val="0"/>
        </a:spcAft>
        <a:defRPr sz="2700" b="1">
          <a:solidFill>
            <a:schemeClr val="bg1"/>
          </a:solidFill>
          <a:latin typeface="Arial Narrow" panose="020B0606020202030204" pitchFamily="34" charset="0"/>
          <a:cs typeface="Arial" panose="020B0604020202020204" pitchFamily="34" charset="0"/>
        </a:defRPr>
      </a:lvl4pPr>
      <a:lvl5pPr algn="l" rtl="0" eaLnBrk="0" fontAlgn="base" hangingPunct="0">
        <a:spcBef>
          <a:spcPct val="0"/>
        </a:spcBef>
        <a:spcAft>
          <a:spcPct val="0"/>
        </a:spcAft>
        <a:defRPr sz="2700" b="1">
          <a:solidFill>
            <a:schemeClr val="bg1"/>
          </a:solidFill>
          <a:latin typeface="Arial Narrow" panose="020B0606020202030204" pitchFamily="34" charset="0"/>
          <a:cs typeface="Arial" panose="020B0604020202020204" pitchFamily="34" charset="0"/>
        </a:defRPr>
      </a:lvl5pPr>
      <a:lvl6pPr marL="457200" algn="l" rtl="0" fontAlgn="base">
        <a:spcBef>
          <a:spcPct val="0"/>
        </a:spcBef>
        <a:spcAft>
          <a:spcPct val="0"/>
        </a:spcAft>
        <a:defRPr sz="2700" b="1">
          <a:solidFill>
            <a:schemeClr val="bg1"/>
          </a:solidFill>
          <a:latin typeface="Arial Narrow" panose="020B0606020202030204" pitchFamily="34" charset="0"/>
        </a:defRPr>
      </a:lvl6pPr>
      <a:lvl7pPr marL="914400" algn="l" rtl="0" fontAlgn="base">
        <a:spcBef>
          <a:spcPct val="0"/>
        </a:spcBef>
        <a:spcAft>
          <a:spcPct val="0"/>
        </a:spcAft>
        <a:defRPr sz="2700" b="1">
          <a:solidFill>
            <a:schemeClr val="bg1"/>
          </a:solidFill>
          <a:latin typeface="Arial Narrow" panose="020B0606020202030204" pitchFamily="34" charset="0"/>
        </a:defRPr>
      </a:lvl7pPr>
      <a:lvl8pPr marL="1371600" algn="l" rtl="0" fontAlgn="base">
        <a:spcBef>
          <a:spcPct val="0"/>
        </a:spcBef>
        <a:spcAft>
          <a:spcPct val="0"/>
        </a:spcAft>
        <a:defRPr sz="2700" b="1">
          <a:solidFill>
            <a:schemeClr val="bg1"/>
          </a:solidFill>
          <a:latin typeface="Arial Narrow" panose="020B0606020202030204" pitchFamily="34" charset="0"/>
        </a:defRPr>
      </a:lvl8pPr>
      <a:lvl9pPr marL="1828800" algn="l" rtl="0" fontAlgn="base">
        <a:spcBef>
          <a:spcPct val="0"/>
        </a:spcBef>
        <a:spcAft>
          <a:spcPct val="0"/>
        </a:spcAft>
        <a:defRPr sz="2700" b="1">
          <a:solidFill>
            <a:schemeClr val="bg1"/>
          </a:solidFill>
          <a:latin typeface="Arial Narrow" panose="020B0606020202030204" pitchFamily="34" charset="0"/>
        </a:defRPr>
      </a:lvl9pPr>
    </p:titleStyle>
    <p:bodyStyle>
      <a:lvl1pPr marL="228600" indent="-228600" algn="l" rtl="0" eaLnBrk="0" fontAlgn="base" hangingPunct="0">
        <a:spcBef>
          <a:spcPts val="300"/>
        </a:spcBef>
        <a:spcAft>
          <a:spcPts val="300"/>
        </a:spcAft>
        <a:buClr>
          <a:schemeClr val="accent1"/>
        </a:buClr>
        <a:buFont typeface="Arial" panose="020B0604020202020204" pitchFamily="34" charset="0"/>
        <a:buChar char="»"/>
        <a:defRPr kern="1200">
          <a:solidFill>
            <a:srgbClr val="000000"/>
          </a:solidFill>
          <a:latin typeface="+mn-lt"/>
          <a:ea typeface="+mn-ea"/>
          <a:cs typeface="+mn-cs"/>
        </a:defRPr>
      </a:lvl1pPr>
      <a:lvl2pPr marL="514350" indent="-276225" algn="l" rtl="0" eaLnBrk="0" fontAlgn="base" hangingPunct="0">
        <a:spcBef>
          <a:spcPts val="300"/>
        </a:spcBef>
        <a:spcAft>
          <a:spcPts val="300"/>
        </a:spcAft>
        <a:buClr>
          <a:schemeClr val="accent1"/>
        </a:buClr>
        <a:buFont typeface="Arial" panose="020B0604020202020204" pitchFamily="34" charset="0"/>
        <a:buChar char="˗"/>
        <a:defRPr lang="en-US" sz="1600" kern="1200">
          <a:solidFill>
            <a:srgbClr val="000000"/>
          </a:solidFill>
          <a:latin typeface="+mn-lt"/>
          <a:ea typeface="+mn-ea"/>
          <a:cs typeface="+mn-cs"/>
        </a:defRPr>
      </a:lvl2pPr>
      <a:lvl3pPr marL="542925" indent="-266700" algn="l" rtl="0" eaLnBrk="0" fontAlgn="base" hangingPunct="0">
        <a:spcBef>
          <a:spcPts val="300"/>
        </a:spcBef>
        <a:spcAft>
          <a:spcPts val="300"/>
        </a:spcAft>
        <a:buClr>
          <a:srgbClr val="00A9E0"/>
        </a:buClr>
        <a:buFont typeface="Arial" panose="020B0604020202020204" pitchFamily="34" charset="0"/>
        <a:defRPr lang="en-US" sz="1600" kern="1200">
          <a:solidFill>
            <a:srgbClr val="000000"/>
          </a:solidFill>
          <a:latin typeface="+mn-lt"/>
          <a:ea typeface="+mn-ea"/>
          <a:cs typeface="+mn-cs"/>
        </a:defRPr>
      </a:lvl3pPr>
      <a:lvl4pPr marL="819150" indent="-277813" algn="l" rtl="0" eaLnBrk="0" fontAlgn="base" hangingPunct="0">
        <a:spcBef>
          <a:spcPts val="300"/>
        </a:spcBef>
        <a:spcAft>
          <a:spcPts val="300"/>
        </a:spcAft>
        <a:buClr>
          <a:schemeClr val="accent1"/>
        </a:buClr>
        <a:buFont typeface="Arial" panose="020B0604020202020204" pitchFamily="34" charset="0"/>
        <a:buChar char="•"/>
        <a:defRPr lang="en-US" sz="1400" kern="1200">
          <a:solidFill>
            <a:srgbClr val="000000"/>
          </a:solidFill>
          <a:latin typeface="+mn-lt"/>
          <a:ea typeface="+mn-ea"/>
          <a:cs typeface="+mn-cs"/>
        </a:defRPr>
      </a:lvl4pPr>
      <a:lvl5pPr marL="1073150" indent="-254000" algn="l" rtl="0" eaLnBrk="0" fontAlgn="base" hangingPunct="0">
        <a:spcBef>
          <a:spcPts val="300"/>
        </a:spcBef>
        <a:spcAft>
          <a:spcPts val="300"/>
        </a:spcAft>
        <a:buClr>
          <a:schemeClr val="accent1"/>
        </a:buClr>
        <a:buFont typeface="Wingdings" panose="05000000000000000000" pitchFamily="2" charset="2"/>
        <a:buChar char="§"/>
        <a:defRPr lang="en-US"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1562100"/>
            <a:ext cx="5791200" cy="2133600"/>
          </a:xfrm>
        </p:spPr>
        <p:txBody>
          <a:bodyPr rtlCol="0">
            <a:normAutofit fontScale="90000"/>
          </a:bodyPr>
          <a:lstStyle/>
          <a:p>
            <a:pPr eaLnBrk="1" fontAlgn="auto" hangingPunct="1">
              <a:defRPr/>
            </a:pPr>
            <a:r>
              <a:rPr lang="en-US" dirty="0"/>
              <a:t/>
            </a:r>
            <a:br>
              <a:rPr lang="en-US" dirty="0"/>
            </a:br>
            <a:r>
              <a:rPr lang="en-US" dirty="0" smtClean="0"/>
              <a:t>INTERIM DIRECTOR’S STATUS REPORT TO </a:t>
            </a:r>
            <a:r>
              <a:rPr lang="en-US" dirty="0"/>
              <a:t>THE BOARD </a:t>
            </a:r>
            <a:r>
              <a:rPr lang="en-US" dirty="0" smtClean="0"/>
              <a:t>OF THE MBTA </a:t>
            </a:r>
            <a:r>
              <a:rPr lang="en-US" dirty="0"/>
              <a:t>RETIREMENT FUND</a:t>
            </a:r>
            <a:br>
              <a:rPr lang="en-US" dirty="0"/>
            </a:br>
            <a:endParaRPr lang="en-US" dirty="0"/>
          </a:p>
        </p:txBody>
      </p:sp>
      <p:sp>
        <p:nvSpPr>
          <p:cNvPr id="17411" name="Text Placeholder 3"/>
          <p:cNvSpPr>
            <a:spLocks noGrp="1"/>
          </p:cNvSpPr>
          <p:nvPr>
            <p:ph type="body" sz="quarter" idx="10"/>
          </p:nvPr>
        </p:nvSpPr>
        <p:spPr>
          <a:xfrm>
            <a:off x="3048000" y="4324350"/>
            <a:ext cx="5943600" cy="990600"/>
          </a:xfrm>
        </p:spPr>
        <p:txBody>
          <a:bodyPr/>
          <a:lstStyle/>
          <a:p>
            <a:r>
              <a:rPr altLang="en-US" dirty="0" smtClean="0"/>
              <a:t>September 20, </a:t>
            </a:r>
            <a:r>
              <a:rPr altLang="en-US" dirty="0"/>
              <a:t>2019</a:t>
            </a:r>
          </a:p>
          <a:p>
            <a:pPr algn="r"/>
            <a:endParaRPr altLang="en-US" dirty="0" smtClean="0"/>
          </a:p>
          <a:p>
            <a:pPr algn="r"/>
            <a:r>
              <a:rPr altLang="en-US" dirty="0" smtClean="0"/>
              <a:t>John </a:t>
            </a:r>
            <a:r>
              <a:rPr altLang="en-US" dirty="0"/>
              <a:t>P. Barry</a:t>
            </a:r>
          </a:p>
          <a:p>
            <a:pPr algn="r"/>
            <a:endParaRPr altLang="en-US" dirty="0"/>
          </a:p>
        </p:txBody>
      </p:sp>
      <p:sp>
        <p:nvSpPr>
          <p:cNvPr id="6" name="TextBox 5"/>
          <p:cNvSpPr txBox="1"/>
          <p:nvPr/>
        </p:nvSpPr>
        <p:spPr>
          <a:xfrm>
            <a:off x="8763000" y="6705600"/>
            <a:ext cx="685800" cy="838200"/>
          </a:xfrm>
          <a:prstGeom prst="rect">
            <a:avLst/>
          </a:prstGeom>
        </p:spPr>
        <p:txBody>
          <a:bodyPr wrap="none" lIns="0" rIns="0">
            <a:normAutofit/>
          </a:bodyPr>
          <a:lstStyle/>
          <a:p>
            <a:pPr>
              <a:defRPr/>
            </a:pPr>
            <a:r>
              <a:rPr lang="en-US" sz="600" b="1" dirty="0" smtClean="0">
                <a:solidFill>
                  <a:srgbClr val="000000"/>
                </a:solidFill>
                <a:latin typeface="+mj-lt"/>
              </a:rPr>
              <a:t>#</a:t>
            </a:r>
            <a:r>
              <a:rPr lang="en-US" sz="600" b="1" dirty="0" err="1" smtClean="0">
                <a:solidFill>
                  <a:srgbClr val="000000"/>
                </a:solidFill>
                <a:latin typeface="+mj-lt"/>
              </a:rPr>
              <a:t>70385842v1</a:t>
            </a:r>
            <a:endParaRPr lang="en-US" sz="600" b="1" dirty="0">
              <a:solidFill>
                <a:srgbClr val="000000"/>
              </a:solidFill>
              <a:latin typeface="+mj-lt"/>
            </a:endParaRPr>
          </a:p>
        </p:txBody>
      </p:sp>
      <p:sp>
        <p:nvSpPr>
          <p:cNvPr id="7" name="TextBox 6"/>
          <p:cNvSpPr txBox="1"/>
          <p:nvPr/>
        </p:nvSpPr>
        <p:spPr>
          <a:xfrm>
            <a:off x="6019800" y="6019800"/>
            <a:ext cx="2743200" cy="533400"/>
          </a:xfrm>
          <a:prstGeom prst="rect">
            <a:avLst/>
          </a:prstGeom>
        </p:spPr>
        <p:txBody>
          <a:bodyPr lIns="0" rIns="0">
            <a:normAutofit/>
          </a:bodyPr>
          <a:lstStyle/>
          <a:p>
            <a:pPr eaLnBrk="1" fontAlgn="auto" hangingPunct="1">
              <a:defRPr/>
            </a:pPr>
            <a:endParaRPr lang="en-US" sz="2800" b="1">
              <a:solidFill>
                <a:srgbClr val="002776"/>
              </a:solidFill>
              <a:latin typeface="+mj-lt"/>
              <a:ea typeface="+mj-ea"/>
              <a:cs typeface="+mj-cs"/>
            </a:endParaRPr>
          </a:p>
        </p:txBody>
      </p:sp>
      <p:sp>
        <p:nvSpPr>
          <p:cNvPr id="8" name="TextBox 7"/>
          <p:cNvSpPr txBox="1"/>
          <p:nvPr/>
        </p:nvSpPr>
        <p:spPr>
          <a:xfrm>
            <a:off x="5715000" y="5943600"/>
            <a:ext cx="3276600" cy="609600"/>
          </a:xfrm>
          <a:prstGeom prst="rect">
            <a:avLst/>
          </a:prstGeom>
        </p:spPr>
        <p:txBody>
          <a:bodyPr lIns="0" rIns="0">
            <a:normAutofit/>
          </a:bodyPr>
          <a:lstStyle/>
          <a:p>
            <a:pPr eaLnBrk="1" fontAlgn="auto" hangingPunct="1">
              <a:defRPr/>
            </a:pPr>
            <a:endParaRPr lang="en-US" sz="2800" b="1">
              <a:solidFill>
                <a:srgbClr val="002776"/>
              </a:solidFill>
              <a:latin typeface="+mj-lt"/>
              <a:ea typeface="+mj-ea"/>
              <a:cs typeface="+mj-cs"/>
            </a:endParaRPr>
          </a:p>
        </p:txBody>
      </p:sp>
      <p:sp>
        <p:nvSpPr>
          <p:cNvPr id="3" name="Rectangle 2"/>
          <p:cNvSpPr/>
          <p:nvPr/>
        </p:nvSpPr>
        <p:spPr>
          <a:xfrm>
            <a:off x="0" y="0"/>
            <a:ext cx="685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6477000" y="457200"/>
            <a:ext cx="2438400" cy="533400"/>
          </a:xfrm>
          <a:prstGeom prst="rect">
            <a:avLst/>
          </a:prstGeom>
        </p:spPr>
        <p:txBody>
          <a:bodyPr vert="horz" wrap="square" lIns="0" tIns="45720" rIns="0" bIns="45720" rtlCol="0" anchor="t">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800" b="1" i="0" u="none" strike="noStrike" kern="1200" cap="none" spc="0" normalizeH="0" baseline="0" noProof="0" dirty="0" smtClean="0">
              <a:ln>
                <a:noFill/>
              </a:ln>
              <a:solidFill>
                <a:srgbClr val="002776"/>
              </a:solidFill>
              <a:effectLst/>
              <a:uLnTx/>
              <a:uFillTx/>
              <a:latin typeface="+mj-lt"/>
              <a:ea typeface="+mj-ea"/>
              <a:cs typeface="+mj-cs"/>
            </a:endParaRPr>
          </a:p>
        </p:txBody>
      </p:sp>
      <p:sp>
        <p:nvSpPr>
          <p:cNvPr id="5" name="TextBox 4"/>
          <p:cNvSpPr txBox="1"/>
          <p:nvPr/>
        </p:nvSpPr>
        <p:spPr>
          <a:xfrm>
            <a:off x="7086600" y="381000"/>
            <a:ext cx="1447800" cy="609600"/>
          </a:xfrm>
          <a:prstGeom prst="rect">
            <a:avLst/>
          </a:prstGeom>
        </p:spPr>
        <p:txBody>
          <a:bodyPr vert="horz" wrap="square" lIns="0" tIns="45720" rIns="0" bIns="45720" rtlCol="0" anchor="t">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800" b="1" i="0" u="none" strike="noStrike" kern="1200" cap="none" spc="0" normalizeH="0" baseline="0" noProof="0" dirty="0" smtClean="0">
              <a:ln>
                <a:noFill/>
              </a:ln>
              <a:solidFill>
                <a:srgbClr val="002776"/>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76200"/>
            <a:ext cx="7837488" cy="685800"/>
          </a:xfrm>
        </p:spPr>
        <p:txBody>
          <a:bodyPr/>
          <a:lstStyle/>
          <a:p>
            <a:pPr eaLnBrk="1" hangingPunct="1">
              <a:defRPr/>
            </a:pPr>
            <a:r>
              <a:rPr lang="en-US" altLang="en-US" sz="2350" dirty="0" smtClean="0">
                <a:solidFill>
                  <a:srgbClr val="FFFFFF"/>
                </a:solidFill>
              </a:rPr>
              <a:t>PERAC Self-Reporting (cont.)</a:t>
            </a:r>
            <a:endParaRPr lang="en-US" altLang="en-US" sz="2350" dirty="0" smtClean="0"/>
          </a:p>
        </p:txBody>
      </p:sp>
      <p:sp>
        <p:nvSpPr>
          <p:cNvPr id="28675"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E329C1-513C-4F78-9089-DE9EF0AF8E1F}" type="slidenum">
              <a:rPr lang="en-US" altLang="en-US" smtClean="0"/>
              <a:pPr/>
              <a:t>10</a:t>
            </a:fld>
            <a:endParaRPr lang="en-US" altLang="en-US" smtClean="0"/>
          </a:p>
        </p:txBody>
      </p:sp>
      <p:sp>
        <p:nvSpPr>
          <p:cNvPr id="9" name="TextBox 8"/>
          <p:cNvSpPr txBox="1"/>
          <p:nvPr/>
        </p:nvSpPr>
        <p:spPr bwMode="auto">
          <a:xfrm>
            <a:off x="474663" y="1028700"/>
            <a:ext cx="8516937" cy="5155257"/>
          </a:xfrm>
          <a:prstGeom prst="rect">
            <a:avLst/>
          </a:prstGeom>
          <a:noFill/>
          <a:ln w="9525">
            <a:noFill/>
            <a:miter lim="800000"/>
          </a:ln>
        </p:spPr>
        <p:txBody>
          <a:bodyPr>
            <a:spAutoFit/>
          </a:bodyPr>
          <a:lstStyle/>
          <a:p>
            <a:pPr>
              <a:spcAft>
                <a:spcPts val="300"/>
              </a:spcAft>
              <a:defRPr/>
            </a:pPr>
            <a:r>
              <a:rPr lang="en-US" sz="2000" b="1" u="sng" dirty="0">
                <a:solidFill>
                  <a:srgbClr val="000000"/>
                </a:solidFill>
                <a:latin typeface="+mn-lt"/>
              </a:rPr>
              <a:t>Meetings </a:t>
            </a:r>
            <a:r>
              <a:rPr lang="en-US" sz="2000" b="1" u="sng" dirty="0" smtClean="0">
                <a:solidFill>
                  <a:srgbClr val="000000"/>
                </a:solidFill>
                <a:latin typeface="+mn-lt"/>
              </a:rPr>
              <a:t>with </a:t>
            </a:r>
            <a:r>
              <a:rPr lang="en-US" sz="2000" b="1" u="sng" dirty="0" err="1" smtClean="0">
                <a:solidFill>
                  <a:srgbClr val="000000"/>
                </a:solidFill>
                <a:latin typeface="+mn-lt"/>
              </a:rPr>
              <a:t>PERAC</a:t>
            </a:r>
            <a:r>
              <a:rPr lang="en-US" sz="2000" b="1" u="sng" dirty="0" smtClean="0">
                <a:solidFill>
                  <a:srgbClr val="000000"/>
                </a:solidFill>
                <a:latin typeface="+mn-lt"/>
              </a:rPr>
              <a:t> – 2010-2019</a:t>
            </a:r>
            <a:endParaRPr lang="en-US" sz="2000" b="1" u="sng" dirty="0">
              <a:solidFill>
                <a:srgbClr val="000000"/>
              </a:solidFill>
              <a:latin typeface="+mn-lt"/>
            </a:endParaRPr>
          </a:p>
          <a:p>
            <a:pPr marL="914400" indent="-342900">
              <a:spcBef>
                <a:spcPts val="600"/>
              </a:spcBef>
              <a:spcAft>
                <a:spcPts val="600"/>
              </a:spcAft>
              <a:defRPr/>
            </a:pPr>
            <a:r>
              <a:rPr lang="en-US" sz="1400" u="sng" dirty="0">
                <a:solidFill>
                  <a:srgbClr val="000000"/>
                </a:solidFill>
                <a:latin typeface="+mn-lt"/>
              </a:rPr>
              <a:t>Dates</a:t>
            </a:r>
          </a:p>
          <a:p>
            <a:pPr marL="233363" indent="-233363" eaLnBrk="1" fontAlgn="auto" hangingPunct="1">
              <a:spcBef>
                <a:spcPts val="300"/>
              </a:spcBef>
              <a:spcAft>
                <a:spcPts val="300"/>
              </a:spcAft>
              <a:buClr>
                <a:srgbClr val="002776"/>
              </a:buClr>
              <a:buFont typeface="Arial" panose="020B0604020202020204" pitchFamily="34" charset="0"/>
              <a:buChar char="»"/>
              <a:defRPr/>
            </a:pPr>
            <a:r>
              <a:rPr lang="en-US" sz="1400" dirty="0">
                <a:solidFill>
                  <a:srgbClr val="000000"/>
                </a:solidFill>
                <a:latin typeface="+mn-lt"/>
              </a:rPr>
              <a:t>May 6, 2010 </a:t>
            </a:r>
          </a:p>
          <a:p>
            <a:pPr marL="233363" indent="-233363" eaLnBrk="1" fontAlgn="auto" hangingPunct="1">
              <a:spcBef>
                <a:spcPts val="300"/>
              </a:spcBef>
              <a:spcAft>
                <a:spcPts val="300"/>
              </a:spcAft>
              <a:buClr>
                <a:srgbClr val="002776"/>
              </a:buClr>
              <a:buFont typeface="Arial" panose="020B0604020202020204" pitchFamily="34" charset="0"/>
              <a:buChar char="»"/>
              <a:defRPr/>
            </a:pPr>
            <a:r>
              <a:rPr lang="en-US" sz="1400" dirty="0">
                <a:solidFill>
                  <a:srgbClr val="000000"/>
                </a:solidFill>
                <a:latin typeface="+mn-lt"/>
              </a:rPr>
              <a:t>October 21, 2010</a:t>
            </a:r>
          </a:p>
          <a:p>
            <a:pPr marL="233363" indent="-233363" eaLnBrk="1" fontAlgn="auto" hangingPunct="1">
              <a:spcBef>
                <a:spcPts val="300"/>
              </a:spcBef>
              <a:spcAft>
                <a:spcPts val="300"/>
              </a:spcAft>
              <a:buClr>
                <a:srgbClr val="002776"/>
              </a:buClr>
              <a:buFont typeface="Arial" panose="020B0604020202020204" pitchFamily="34" charset="0"/>
              <a:buChar char="»"/>
              <a:defRPr/>
            </a:pPr>
            <a:r>
              <a:rPr lang="en-US" sz="1400" dirty="0">
                <a:solidFill>
                  <a:srgbClr val="000000"/>
                </a:solidFill>
                <a:latin typeface="+mn-lt"/>
              </a:rPr>
              <a:t>February 16, 2011</a:t>
            </a:r>
          </a:p>
          <a:p>
            <a:pPr marL="233363" indent="-233363" eaLnBrk="1" fontAlgn="auto" hangingPunct="1">
              <a:spcBef>
                <a:spcPts val="300"/>
              </a:spcBef>
              <a:spcAft>
                <a:spcPts val="300"/>
              </a:spcAft>
              <a:buClr>
                <a:srgbClr val="002776"/>
              </a:buClr>
              <a:buFont typeface="Arial" panose="020B0604020202020204" pitchFamily="34" charset="0"/>
              <a:buChar char="»"/>
              <a:defRPr/>
            </a:pPr>
            <a:r>
              <a:rPr lang="en-US" sz="1400" dirty="0">
                <a:solidFill>
                  <a:srgbClr val="000000"/>
                </a:solidFill>
                <a:latin typeface="+mn-lt"/>
              </a:rPr>
              <a:t>June 10, 2011 </a:t>
            </a:r>
            <a:r>
              <a:rPr lang="en-US" sz="1400" i="1" dirty="0">
                <a:solidFill>
                  <a:srgbClr val="000000"/>
                </a:solidFill>
                <a:latin typeface="+mn-lt"/>
              </a:rPr>
              <a:t>(Meeting at PERAC)</a:t>
            </a:r>
          </a:p>
          <a:p>
            <a:pPr marL="233363" indent="-233363" eaLnBrk="1" fontAlgn="auto" hangingPunct="1">
              <a:spcBef>
                <a:spcPts val="300"/>
              </a:spcBef>
              <a:spcAft>
                <a:spcPts val="300"/>
              </a:spcAft>
              <a:buClr>
                <a:srgbClr val="002776"/>
              </a:buClr>
              <a:buFont typeface="Arial" panose="020B0604020202020204" pitchFamily="34" charset="0"/>
              <a:buChar char="»"/>
              <a:defRPr/>
            </a:pPr>
            <a:r>
              <a:rPr lang="en-US" sz="1400" dirty="0">
                <a:solidFill>
                  <a:srgbClr val="000000"/>
                </a:solidFill>
                <a:latin typeface="+mn-lt"/>
              </a:rPr>
              <a:t>November 3, 2011</a:t>
            </a:r>
          </a:p>
          <a:p>
            <a:pPr marL="233363" indent="-233363" eaLnBrk="1" fontAlgn="auto" hangingPunct="1">
              <a:spcBef>
                <a:spcPts val="300"/>
              </a:spcBef>
              <a:spcAft>
                <a:spcPts val="300"/>
              </a:spcAft>
              <a:buClr>
                <a:srgbClr val="002776"/>
              </a:buClr>
              <a:buFont typeface="Arial" panose="020B0604020202020204" pitchFamily="34" charset="0"/>
              <a:buChar char="»"/>
              <a:defRPr/>
            </a:pPr>
            <a:r>
              <a:rPr lang="en-US" sz="1400" dirty="0">
                <a:solidFill>
                  <a:srgbClr val="000000"/>
                </a:solidFill>
                <a:latin typeface="+mn-lt"/>
              </a:rPr>
              <a:t>September 27, 2012</a:t>
            </a:r>
          </a:p>
          <a:p>
            <a:pPr marL="233363" indent="-233363" eaLnBrk="1" fontAlgn="auto" hangingPunct="1">
              <a:spcBef>
                <a:spcPts val="300"/>
              </a:spcBef>
              <a:spcAft>
                <a:spcPts val="300"/>
              </a:spcAft>
              <a:buClr>
                <a:srgbClr val="002776"/>
              </a:buClr>
              <a:buFont typeface="Arial" panose="020B0604020202020204" pitchFamily="34" charset="0"/>
              <a:buChar char="»"/>
              <a:defRPr/>
            </a:pPr>
            <a:r>
              <a:rPr lang="en-US" sz="1400" dirty="0">
                <a:solidFill>
                  <a:srgbClr val="000000"/>
                </a:solidFill>
                <a:latin typeface="+mn-lt"/>
              </a:rPr>
              <a:t>February 6, 2014</a:t>
            </a:r>
          </a:p>
          <a:p>
            <a:pPr marL="233363" indent="-233363" eaLnBrk="1" fontAlgn="auto" hangingPunct="1">
              <a:spcBef>
                <a:spcPts val="300"/>
              </a:spcBef>
              <a:spcAft>
                <a:spcPts val="300"/>
              </a:spcAft>
              <a:buClr>
                <a:srgbClr val="002776"/>
              </a:buClr>
              <a:buFont typeface="Arial" panose="020B0604020202020204" pitchFamily="34" charset="0"/>
              <a:buChar char="»"/>
              <a:defRPr/>
            </a:pPr>
            <a:r>
              <a:rPr lang="en-US" sz="1400" dirty="0">
                <a:solidFill>
                  <a:srgbClr val="000000"/>
                </a:solidFill>
                <a:latin typeface="+mn-lt"/>
              </a:rPr>
              <a:t>May 7, 2015 </a:t>
            </a:r>
          </a:p>
          <a:p>
            <a:pPr marL="233363" indent="-233363" eaLnBrk="1" fontAlgn="auto" hangingPunct="1">
              <a:spcBef>
                <a:spcPts val="300"/>
              </a:spcBef>
              <a:spcAft>
                <a:spcPts val="300"/>
              </a:spcAft>
              <a:buClr>
                <a:srgbClr val="002776"/>
              </a:buClr>
              <a:buFont typeface="Arial" panose="020B0604020202020204" pitchFamily="34" charset="0"/>
              <a:buChar char="»"/>
              <a:defRPr/>
            </a:pPr>
            <a:r>
              <a:rPr lang="en-US" sz="1400" dirty="0">
                <a:solidFill>
                  <a:srgbClr val="000000"/>
                </a:solidFill>
                <a:latin typeface="+mn-lt"/>
              </a:rPr>
              <a:t>August 27, 2015 </a:t>
            </a:r>
          </a:p>
          <a:p>
            <a:pPr marL="233363" indent="-233363" eaLnBrk="1" fontAlgn="auto" hangingPunct="1">
              <a:spcBef>
                <a:spcPts val="300"/>
              </a:spcBef>
              <a:spcAft>
                <a:spcPts val="300"/>
              </a:spcAft>
              <a:buClr>
                <a:srgbClr val="002776"/>
              </a:buClr>
              <a:buFont typeface="Arial" panose="020B0604020202020204" pitchFamily="34" charset="0"/>
              <a:buChar char="»"/>
              <a:defRPr/>
            </a:pPr>
            <a:r>
              <a:rPr lang="en-US" sz="1400" dirty="0">
                <a:solidFill>
                  <a:srgbClr val="000000"/>
                </a:solidFill>
                <a:latin typeface="+mn-lt"/>
              </a:rPr>
              <a:t>December 15, 2016</a:t>
            </a:r>
          </a:p>
          <a:p>
            <a:pPr marL="233363" indent="-233363" eaLnBrk="1" fontAlgn="auto" hangingPunct="1">
              <a:spcBef>
                <a:spcPts val="300"/>
              </a:spcBef>
              <a:spcAft>
                <a:spcPts val="300"/>
              </a:spcAft>
              <a:buClr>
                <a:srgbClr val="002776"/>
              </a:buClr>
              <a:buFont typeface="Arial" panose="020B0604020202020204" pitchFamily="34" charset="0"/>
              <a:buChar char="»"/>
              <a:defRPr/>
            </a:pPr>
            <a:r>
              <a:rPr lang="en-US" sz="1400" dirty="0">
                <a:solidFill>
                  <a:srgbClr val="000000"/>
                </a:solidFill>
                <a:latin typeface="+mn-lt"/>
              </a:rPr>
              <a:t>March 30, 2017</a:t>
            </a:r>
          </a:p>
          <a:p>
            <a:pPr marL="233363" indent="-233363" eaLnBrk="1" fontAlgn="auto" hangingPunct="1">
              <a:spcBef>
                <a:spcPts val="300"/>
              </a:spcBef>
              <a:spcAft>
                <a:spcPts val="300"/>
              </a:spcAft>
              <a:buClr>
                <a:srgbClr val="002776"/>
              </a:buClr>
              <a:buFont typeface="Arial" panose="020B0604020202020204" pitchFamily="34" charset="0"/>
              <a:buChar char="»"/>
              <a:defRPr/>
            </a:pPr>
            <a:r>
              <a:rPr lang="en-US" sz="1400" dirty="0">
                <a:solidFill>
                  <a:srgbClr val="000000"/>
                </a:solidFill>
                <a:latin typeface="+mn-lt"/>
              </a:rPr>
              <a:t>December 4, 2017</a:t>
            </a:r>
          </a:p>
          <a:p>
            <a:pPr marL="233363" indent="-233363" eaLnBrk="1" fontAlgn="auto" hangingPunct="1">
              <a:spcBef>
                <a:spcPts val="300"/>
              </a:spcBef>
              <a:spcAft>
                <a:spcPts val="300"/>
              </a:spcAft>
              <a:buClr>
                <a:srgbClr val="002776"/>
              </a:buClr>
              <a:buFont typeface="Arial" panose="020B0604020202020204" pitchFamily="34" charset="0"/>
              <a:buChar char="»"/>
              <a:defRPr/>
            </a:pPr>
            <a:r>
              <a:rPr lang="en-US" sz="1400" dirty="0">
                <a:solidFill>
                  <a:srgbClr val="000000"/>
                </a:solidFill>
                <a:latin typeface="+mn-lt"/>
              </a:rPr>
              <a:t>May 24, 2018</a:t>
            </a:r>
          </a:p>
          <a:p>
            <a:pPr marL="233363" indent="-233363" eaLnBrk="1" fontAlgn="auto" hangingPunct="1">
              <a:spcBef>
                <a:spcPts val="300"/>
              </a:spcBef>
              <a:spcAft>
                <a:spcPts val="300"/>
              </a:spcAft>
              <a:buClr>
                <a:srgbClr val="002776"/>
              </a:buClr>
              <a:buFont typeface="Arial" panose="020B0604020202020204" pitchFamily="34" charset="0"/>
              <a:buChar char="»"/>
              <a:defRPr/>
            </a:pPr>
            <a:r>
              <a:rPr lang="en-US" sz="1400" dirty="0">
                <a:solidFill>
                  <a:srgbClr val="000000"/>
                </a:solidFill>
                <a:latin typeface="+mn-lt"/>
              </a:rPr>
              <a:t>December 13, </a:t>
            </a:r>
            <a:r>
              <a:rPr lang="en-US" sz="1400" dirty="0" smtClean="0">
                <a:solidFill>
                  <a:srgbClr val="000000"/>
                </a:solidFill>
                <a:latin typeface="+mn-lt"/>
              </a:rPr>
              <a:t>2018</a:t>
            </a:r>
          </a:p>
          <a:p>
            <a:pPr marL="233363" indent="-233363" eaLnBrk="1" fontAlgn="auto" hangingPunct="1">
              <a:spcBef>
                <a:spcPts val="300"/>
              </a:spcBef>
              <a:spcAft>
                <a:spcPts val="300"/>
              </a:spcAft>
              <a:buClr>
                <a:srgbClr val="002776"/>
              </a:buClr>
              <a:buFont typeface="Arial" panose="020B0604020202020204" pitchFamily="34" charset="0"/>
              <a:buChar char="»"/>
              <a:defRPr/>
            </a:pPr>
            <a:r>
              <a:rPr lang="en-US" sz="1400" dirty="0" smtClean="0">
                <a:solidFill>
                  <a:srgbClr val="000000"/>
                </a:solidFill>
                <a:latin typeface="+mn-lt"/>
              </a:rPr>
              <a:t>September 17, 2019 </a:t>
            </a:r>
            <a:r>
              <a:rPr lang="en-US" sz="1400" i="1" dirty="0" smtClean="0">
                <a:solidFill>
                  <a:srgbClr val="000000"/>
                </a:solidFill>
                <a:latin typeface="+mn-lt"/>
              </a:rPr>
              <a:t>(</a:t>
            </a:r>
            <a:r>
              <a:rPr lang="en-US" sz="1400" i="1" dirty="0" err="1" smtClean="0">
                <a:solidFill>
                  <a:srgbClr val="000000"/>
                </a:solidFill>
                <a:latin typeface="+mn-lt"/>
              </a:rPr>
              <a:t>PRIT</a:t>
            </a:r>
            <a:r>
              <a:rPr lang="en-US" sz="1400" i="1" dirty="0" smtClean="0">
                <a:solidFill>
                  <a:srgbClr val="000000"/>
                </a:solidFill>
                <a:latin typeface="+mn-lt"/>
              </a:rPr>
              <a:t> Investment Compliance and Project 2020)</a:t>
            </a:r>
            <a:endParaRPr lang="en-US" sz="1400" i="1" dirty="0">
              <a:solidFill>
                <a:srgbClr val="000000"/>
              </a:solidFill>
              <a:latin typeface="+mn-lt"/>
            </a:endParaRPr>
          </a:p>
        </p:txBody>
      </p:sp>
      <p:pic>
        <p:nvPicPr>
          <p:cNvPr id="28677" name="Picture 8" descr="pera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87613"/>
            <a:ext cx="21907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6997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152400"/>
            <a:ext cx="8143875" cy="549275"/>
          </a:xfrm>
        </p:spPr>
        <p:txBody>
          <a:bodyPr/>
          <a:lstStyle/>
          <a:p>
            <a:pPr eaLnBrk="1" hangingPunct="1">
              <a:defRPr/>
            </a:pPr>
            <a:r>
              <a:rPr lang="en-US" altLang="en-US" sz="2350" dirty="0" smtClean="0">
                <a:solidFill>
                  <a:srgbClr val="FFFFFF"/>
                </a:solidFill>
              </a:rPr>
              <a:t>Information Governance – Technology Upgrades</a:t>
            </a:r>
            <a:endParaRPr lang="en-US" altLang="en-US" sz="2350" dirty="0" smtClean="0"/>
          </a:p>
        </p:txBody>
      </p:sp>
      <p:sp>
        <p:nvSpPr>
          <p:cNvPr id="38915" name="Content Placeholder 2"/>
          <p:cNvSpPr>
            <a:spLocks noGrp="1"/>
          </p:cNvSpPr>
          <p:nvPr>
            <p:ph idx="1"/>
          </p:nvPr>
        </p:nvSpPr>
        <p:spPr>
          <a:xfrm>
            <a:off x="152400" y="1181100"/>
            <a:ext cx="8829675" cy="4838700"/>
          </a:xfrm>
        </p:spPr>
        <p:txBody>
          <a:bodyPr/>
          <a:lstStyle/>
          <a:p>
            <a:pPr eaLnBrk="1" hangingPunct="1">
              <a:buClr>
                <a:schemeClr val="tx1"/>
              </a:buClr>
              <a:defRPr/>
            </a:pPr>
            <a:r>
              <a:rPr lang="en-US" altLang="en-US" sz="1300" b="1" dirty="0"/>
              <a:t>The Fund’s IG Group. </a:t>
            </a:r>
            <a:r>
              <a:rPr lang="en-US" altLang="en-US" sz="1300" dirty="0"/>
              <a:t>Pursuant to the Strategic Plan, the Fund established an Information Governance (“</a:t>
            </a:r>
            <a:r>
              <a:rPr lang="en-US" altLang="en-US" sz="1300" b="1" dirty="0"/>
              <a:t>IG</a:t>
            </a:r>
            <a:r>
              <a:rPr lang="en-US" altLang="en-US" sz="1300" dirty="0"/>
              <a:t>”) Group led by Rob Biga as Data Security Coordinator, and also includes John Barry, Christopher Zambuto of CMIT, the Fund’s technology consultant, and Nick Hasenfus, Esq., of Holland &amp; Knight, LLP. </a:t>
            </a:r>
            <a:r>
              <a:rPr lang="en-US" altLang="en-US" sz="1300" b="1" dirty="0" smtClean="0"/>
              <a:t> </a:t>
            </a:r>
            <a:endParaRPr lang="en-US" altLang="en-US" sz="1300" b="1" dirty="0"/>
          </a:p>
          <a:p>
            <a:pPr eaLnBrk="1" hangingPunct="1">
              <a:buClr>
                <a:schemeClr val="tx1"/>
              </a:buClr>
              <a:defRPr/>
            </a:pPr>
            <a:r>
              <a:rPr lang="en-US" altLang="en-US" sz="1300" b="1" dirty="0"/>
              <a:t>Technology Upgrades. </a:t>
            </a:r>
            <a:r>
              <a:rPr lang="en-US" altLang="en-US" sz="1300" dirty="0" smtClean="0"/>
              <a:t>In addition to the PTG PensionPro implementation discussed on the next slide, the </a:t>
            </a:r>
            <a:r>
              <a:rPr lang="en-US" altLang="en-US" sz="1300" dirty="0"/>
              <a:t>IG Group has implemented or scheduled the following technology upgrades:</a:t>
            </a:r>
            <a:endParaRPr lang="en-US" altLang="en-US" sz="1300" b="1" dirty="0"/>
          </a:p>
          <a:p>
            <a:pPr lvl="1" eaLnBrk="1" hangingPunct="1">
              <a:buClr>
                <a:schemeClr val="tx1"/>
              </a:buClr>
              <a:defRPr/>
            </a:pPr>
            <a:r>
              <a:rPr altLang="en-US" sz="1250" b="1" dirty="0" smtClean="0"/>
              <a:t>Server </a:t>
            </a:r>
            <a:r>
              <a:rPr altLang="en-US" sz="1250" b="1" dirty="0"/>
              <a:t>Upgrades. </a:t>
            </a:r>
            <a:r>
              <a:rPr altLang="en-US" sz="1250" dirty="0"/>
              <a:t>The IG Group conducted an assessment of the Fund’s current servers and related hardware and found that they were past their useful lives. The IG Group is working with </a:t>
            </a:r>
            <a:r>
              <a:rPr altLang="en-US" sz="1250" dirty="0" smtClean="0"/>
              <a:t>technology consultants to develop competitive cost proposals for a </a:t>
            </a:r>
            <a:r>
              <a:rPr altLang="en-US" sz="1250" dirty="0"/>
              <a:t>new cloud-based hosting solution, which is expected to reduce operating costs, enhance scalability and increase data </a:t>
            </a:r>
            <a:r>
              <a:rPr altLang="en-US" sz="1250" dirty="0" smtClean="0"/>
              <a:t>security. The Fund is engaging a technology consultant to provide a cloud readiness assessment, which will provide the Fund with a cloud-migration methodology and implementation strategy. The Fund has also had in-depth discussions with another technology consultant that proposed a statement of work for the implementation of </a:t>
            </a:r>
            <a:r>
              <a:rPr lang="en-US" altLang="en-US" sz="1250" dirty="0"/>
              <a:t>a new cloud-based hosting solution</a:t>
            </a:r>
            <a:r>
              <a:rPr altLang="en-US" sz="1250" dirty="0" smtClean="0"/>
              <a:t>.</a:t>
            </a:r>
            <a:endParaRPr altLang="en-US" sz="1250" b="1" dirty="0"/>
          </a:p>
          <a:p>
            <a:pPr lvl="1" eaLnBrk="1" hangingPunct="1">
              <a:buClr>
                <a:schemeClr val="tx1"/>
              </a:buClr>
              <a:defRPr/>
            </a:pPr>
            <a:r>
              <a:rPr altLang="en-US" sz="1250" b="1" dirty="0"/>
              <a:t>Operating System Upgrades. </a:t>
            </a:r>
            <a:r>
              <a:rPr altLang="en-US" sz="1250" dirty="0"/>
              <a:t>The IG Group conducted an assessment of the Fund’s current operating system (Windows 7) and found that Windows Extended Support ends in 2020, which means Microsoft will no longer release security patches or update </a:t>
            </a:r>
            <a:r>
              <a:rPr altLang="en-US" sz="1250" dirty="0" smtClean="0"/>
              <a:t>Windows 7, </a:t>
            </a:r>
            <a:r>
              <a:rPr altLang="en-US" sz="1250" dirty="0"/>
              <a:t>requiring a move to Windows 10 (or other operating system). The Fund completed its Windows 10 pilot </a:t>
            </a:r>
            <a:r>
              <a:rPr lang="en-US" altLang="en-US" sz="1250" dirty="0" smtClean="0"/>
              <a:t>and </a:t>
            </a:r>
            <a:r>
              <a:rPr altLang="en-US" sz="1250" dirty="0"/>
              <a:t>is currently </a:t>
            </a:r>
            <a:r>
              <a:rPr lang="en-US" altLang="en-US" sz="1250" dirty="0" smtClean="0"/>
              <a:t>in the process of implementing Windows 10. The Windows 10 implementation will allow the Fund’s computers to run the 64-bit version of Windows instead of the 32 bit imaged system, which allows the computers to access greater quantities of RAM for a better computing experience. Windows 10 will </a:t>
            </a:r>
            <a:r>
              <a:rPr lang="en-US" sz="1250" dirty="0" smtClean="0"/>
              <a:t>allow </a:t>
            </a:r>
            <a:r>
              <a:rPr lang="en-US" sz="1250" dirty="0"/>
              <a:t>an administrator to issue a wipe command for a full data wipe if a laptop is lost or </a:t>
            </a:r>
            <a:r>
              <a:rPr lang="en-US" sz="1250" dirty="0" smtClean="0"/>
              <a:t>stolen.</a:t>
            </a:r>
            <a:r>
              <a:rPr lang="en-US" altLang="en-US" sz="1250" dirty="0" smtClean="0"/>
              <a:t> </a:t>
            </a:r>
            <a:endParaRPr lang="en-US" altLang="en-US" sz="1250" dirty="0"/>
          </a:p>
          <a:p>
            <a:pPr lvl="1" eaLnBrk="1" hangingPunct="1">
              <a:buClr>
                <a:srgbClr val="002776"/>
              </a:buClr>
              <a:defRPr/>
            </a:pPr>
            <a:r>
              <a:rPr lang="en-US" altLang="en-US" sz="1250" b="1" dirty="0" smtClean="0"/>
              <a:t>Encryption. </a:t>
            </a:r>
            <a:r>
              <a:rPr lang="en-US" altLang="en-US" sz="1250" dirty="0"/>
              <a:t>The Fund will be enhancing its encryption capabilities in connection with the Windows 10 rollout by leveraging Reflexion’s email encryption service and encrypting laptops</a:t>
            </a:r>
            <a:r>
              <a:rPr lang="en-US" altLang="en-US" sz="1250" dirty="0" smtClean="0"/>
              <a:t>. Reflexion allows email encryption using force phrase keywords (such as “#encrypt”) and using encryption policy tripping (if the program detects a Social Security Number).  </a:t>
            </a:r>
            <a:endParaRPr lang="en-US" altLang="en-US" sz="1250" b="1" dirty="0"/>
          </a:p>
        </p:txBody>
      </p:sp>
      <p:sp>
        <p:nvSpPr>
          <p:cNvPr id="38916"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E5425B-9E60-43D7-B592-7E618A1B96E8}" type="slidenum">
              <a:rPr lang="en-US" altLang="en-US" smtClean="0"/>
              <a:pPr/>
              <a:t>11</a:t>
            </a:fld>
            <a:endParaRPr lang="en-US" altLang="en-US" smtClean="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152400"/>
            <a:ext cx="8143875" cy="549275"/>
          </a:xfrm>
        </p:spPr>
        <p:txBody>
          <a:bodyPr/>
          <a:lstStyle/>
          <a:p>
            <a:pPr eaLnBrk="1" hangingPunct="1">
              <a:defRPr/>
            </a:pPr>
            <a:r>
              <a:rPr lang="en-US" altLang="en-US" sz="2350" dirty="0" smtClean="0">
                <a:solidFill>
                  <a:srgbClr val="FFFFFF"/>
                </a:solidFill>
              </a:rPr>
              <a:t>Information Governance – PTG PensionPro Implementation</a:t>
            </a:r>
            <a:endParaRPr lang="en-US" altLang="en-US" sz="2350" dirty="0" smtClean="0"/>
          </a:p>
        </p:txBody>
      </p:sp>
      <p:sp>
        <p:nvSpPr>
          <p:cNvPr id="38915" name="Content Placeholder 2"/>
          <p:cNvSpPr>
            <a:spLocks noGrp="1"/>
          </p:cNvSpPr>
          <p:nvPr>
            <p:ph idx="1"/>
          </p:nvPr>
        </p:nvSpPr>
        <p:spPr>
          <a:xfrm>
            <a:off x="228600" y="1102859"/>
            <a:ext cx="8753475" cy="4838700"/>
          </a:xfrm>
        </p:spPr>
        <p:txBody>
          <a:bodyPr/>
          <a:lstStyle/>
          <a:p>
            <a:pPr eaLnBrk="1" hangingPunct="1">
              <a:buClr>
                <a:schemeClr val="tx1"/>
              </a:buClr>
              <a:defRPr/>
            </a:pPr>
            <a:r>
              <a:rPr lang="en-US" altLang="en-US" sz="1300" b="1" dirty="0" smtClean="0"/>
              <a:t>Invitation for Bids. </a:t>
            </a:r>
            <a:r>
              <a:rPr lang="en-US" altLang="en-US" sz="1300" dirty="0" smtClean="0"/>
              <a:t>I</a:t>
            </a:r>
            <a:r>
              <a:rPr lang="en-US" sz="1300" dirty="0" smtClean="0"/>
              <a:t>n </a:t>
            </a:r>
            <a:r>
              <a:rPr lang="en-US" sz="1300" dirty="0"/>
              <a:t>2017 Fund management issued an Invitation for Bids from qualified vendors seeking proposals for pension benefit software </a:t>
            </a:r>
            <a:r>
              <a:rPr lang="en-US" sz="1300" dirty="0" smtClean="0"/>
              <a:t>services because the Fund’s then-current </a:t>
            </a:r>
            <a:r>
              <a:rPr lang="en-US" sz="1300" dirty="0"/>
              <a:t>pension benefit software, Tyler’s PERA </a:t>
            </a:r>
            <a:r>
              <a:rPr lang="en-US" sz="1300" dirty="0" smtClean="0"/>
              <a:t>series (“</a:t>
            </a:r>
            <a:r>
              <a:rPr lang="en-US" sz="1300" b="1" dirty="0" smtClean="0"/>
              <a:t>Tyler</a:t>
            </a:r>
            <a:r>
              <a:rPr lang="en-US" sz="1300" dirty="0" smtClean="0"/>
              <a:t>”)</a:t>
            </a:r>
            <a:r>
              <a:rPr lang="en-US" sz="1300" b="1" dirty="0" smtClean="0"/>
              <a:t>,</a:t>
            </a:r>
            <a:r>
              <a:rPr lang="en-US" sz="1300" dirty="0" smtClean="0"/>
              <a:t> was past its useful life and no longer supported by the vendor. In </a:t>
            </a:r>
            <a:r>
              <a:rPr lang="en-US" sz="1300" dirty="0"/>
              <a:t>late 2017, the Board selected PTG to provide pension benefit software services </a:t>
            </a:r>
            <a:r>
              <a:rPr lang="en-US" sz="1300" dirty="0" smtClean="0"/>
              <a:t>beginning </a:t>
            </a:r>
            <a:r>
              <a:rPr lang="en-US" sz="1300" dirty="0"/>
              <a:t>with a rollout starting in 2018</a:t>
            </a:r>
            <a:r>
              <a:rPr lang="en-US" altLang="en-US" sz="1300" dirty="0" smtClean="0"/>
              <a:t>. </a:t>
            </a:r>
            <a:r>
              <a:rPr lang="en-US" altLang="en-US" sz="1300" b="1" dirty="0" smtClean="0"/>
              <a:t> </a:t>
            </a:r>
          </a:p>
          <a:p>
            <a:pPr marL="233363" lvl="0" indent="-233363" eaLnBrk="1" fontAlgn="auto" hangingPunct="1">
              <a:buClr>
                <a:srgbClr val="002776"/>
              </a:buClr>
            </a:pPr>
            <a:r>
              <a:rPr lang="en-US" altLang="en-US" sz="1300" b="1" dirty="0" smtClean="0"/>
              <a:t>PTG PensionPro. </a:t>
            </a:r>
            <a:r>
              <a:rPr lang="en-US" altLang="en-US" sz="1300" dirty="0" smtClean="0"/>
              <a:t>PTG’s PensionPro (“</a:t>
            </a:r>
            <a:r>
              <a:rPr lang="en-US" altLang="en-US" sz="1300" b="1" dirty="0" smtClean="0"/>
              <a:t>PensionPro</a:t>
            </a:r>
            <a:r>
              <a:rPr lang="en-US" altLang="en-US" sz="1300" dirty="0" smtClean="0"/>
              <a:t>”) is a state of the art pension management software system that is designed to </a:t>
            </a:r>
            <a:r>
              <a:rPr lang="en-US" altLang="en-US" sz="1300" dirty="0"/>
              <a:t>e</a:t>
            </a:r>
            <a:r>
              <a:rPr lang="en-US" sz="1300" dirty="0" smtClean="0"/>
              <a:t>nhance both customer </a:t>
            </a:r>
            <a:r>
              <a:rPr lang="en-US" sz="1300" dirty="0"/>
              <a:t>service and Fund </a:t>
            </a:r>
            <a:r>
              <a:rPr lang="en-US" sz="1300" dirty="0" smtClean="0"/>
              <a:t>efficiency by:</a:t>
            </a:r>
            <a:endParaRPr lang="en-US" sz="1300" dirty="0"/>
          </a:p>
          <a:p>
            <a:pPr lvl="1" eaLnBrk="1" fontAlgn="auto" hangingPunct="1">
              <a:spcBef>
                <a:spcPts val="0"/>
              </a:spcBef>
              <a:spcAft>
                <a:spcPts val="0"/>
              </a:spcAft>
              <a:buClr>
                <a:srgbClr val="002776"/>
              </a:buClr>
            </a:pPr>
            <a:r>
              <a:rPr lang="en-US" sz="1250" dirty="0" smtClean="0"/>
              <a:t>Creating </a:t>
            </a:r>
            <a:r>
              <a:rPr lang="en-US" sz="1250" dirty="0"/>
              <a:t>automated processes to load data and calculate </a:t>
            </a:r>
            <a:r>
              <a:rPr lang="en-US" sz="1250" dirty="0" smtClean="0"/>
              <a:t>benefits;</a:t>
            </a:r>
            <a:endParaRPr lang="en-US" sz="1250" dirty="0"/>
          </a:p>
          <a:p>
            <a:pPr lvl="1" eaLnBrk="1" fontAlgn="auto" hangingPunct="1">
              <a:spcBef>
                <a:spcPts val="0"/>
              </a:spcBef>
              <a:spcAft>
                <a:spcPts val="0"/>
              </a:spcAft>
              <a:buClr>
                <a:srgbClr val="002776"/>
              </a:buClr>
            </a:pPr>
            <a:r>
              <a:rPr lang="en-US" sz="1250" dirty="0" smtClean="0"/>
              <a:t>Moving </a:t>
            </a:r>
            <a:r>
              <a:rPr lang="en-US" sz="1250" dirty="0"/>
              <a:t>the Fund from the use of one-off spreadsheets and database solutions to using an all in one administration </a:t>
            </a:r>
            <a:r>
              <a:rPr lang="en-US" sz="1250" dirty="0" smtClean="0"/>
              <a:t>system</a:t>
            </a:r>
            <a:r>
              <a:rPr lang="en-US" sz="1250" dirty="0"/>
              <a:t>;</a:t>
            </a:r>
          </a:p>
          <a:p>
            <a:pPr lvl="1" eaLnBrk="1" fontAlgn="auto" hangingPunct="1">
              <a:spcBef>
                <a:spcPts val="0"/>
              </a:spcBef>
              <a:buClr>
                <a:srgbClr val="002776"/>
              </a:buClr>
            </a:pPr>
            <a:r>
              <a:rPr lang="en-US" sz="1250" dirty="0" smtClean="0"/>
              <a:t>Reducing </a:t>
            </a:r>
            <a:r>
              <a:rPr lang="en-US" sz="1250" dirty="0"/>
              <a:t>time required to produce Census Data and estimates for </a:t>
            </a:r>
            <a:r>
              <a:rPr lang="en-US" sz="1250" dirty="0" smtClean="0"/>
              <a:t>members.</a:t>
            </a:r>
            <a:endParaRPr lang="en-US" altLang="en-US" sz="1250" b="1" dirty="0" smtClean="0"/>
          </a:p>
          <a:p>
            <a:pPr eaLnBrk="1" hangingPunct="1">
              <a:buClr>
                <a:schemeClr val="tx1"/>
              </a:buClr>
              <a:defRPr/>
            </a:pPr>
            <a:r>
              <a:rPr lang="en-US" altLang="en-US" sz="1300" b="1" dirty="0" smtClean="0"/>
              <a:t>PensionPro Updates. </a:t>
            </a:r>
            <a:r>
              <a:rPr lang="en-US" altLang="en-US" sz="1300" dirty="0" smtClean="0"/>
              <a:t>The Fund began implementing PensionPro in early 2018. Since that time until the end of May 2019, the implementation team, led by Rob Biga, conducted weekly status review meetings to ensure a timely implementation of the system and provide feedback on the implementation of PensionPro. The implementation team also conducted robust testing and acceptance procedures throughout the implementation to ensure that all modules of the system, as well as the system as a whole, performed to the standards set out in the contract</a:t>
            </a:r>
            <a:r>
              <a:rPr lang="en-US" altLang="en-US" sz="1300" dirty="0"/>
              <a:t>. The implementation is </a:t>
            </a:r>
            <a:r>
              <a:rPr lang="en-US" altLang="en-US" sz="1300" dirty="0" smtClean="0"/>
              <a:t>nearly complete (subject to the Member Self-Service Portal described below), </a:t>
            </a:r>
            <a:r>
              <a:rPr lang="en-US" altLang="en-US" sz="1300" dirty="0"/>
              <a:t>and the Fund's benefit team </a:t>
            </a:r>
            <a:r>
              <a:rPr lang="en-US" altLang="en-US" sz="1300" dirty="0" smtClean="0"/>
              <a:t>has been using </a:t>
            </a:r>
            <a:r>
              <a:rPr lang="en-US" altLang="en-US" sz="1300" dirty="0"/>
              <a:t>the PensionPro system in production mode successfully to process monthly benefit </a:t>
            </a:r>
            <a:r>
              <a:rPr lang="en-US" altLang="en-US" sz="1300" dirty="0" smtClean="0"/>
              <a:t>payments since April 2009. The Fund has not been made aware of any errors in the processing of monthly benefit payments by any Fund payees since the system cutover to PensionPro in April 2019.</a:t>
            </a:r>
          </a:p>
          <a:p>
            <a:pPr eaLnBrk="1" hangingPunct="1">
              <a:buClr>
                <a:schemeClr val="tx1"/>
              </a:buClr>
              <a:defRPr/>
            </a:pPr>
            <a:r>
              <a:rPr lang="en-US" altLang="en-US" sz="1300" b="1" dirty="0" smtClean="0"/>
              <a:t>Member Self-Service Portal. </a:t>
            </a:r>
            <a:r>
              <a:rPr lang="en-US" altLang="en-US" sz="1300" dirty="0" smtClean="0"/>
              <a:t>The Fund is currently in the process of correcting data anomalies while PTG is developing the Member Self-Service Portal. When complete, the Member Self-Service Portal will seamlessly interface with the Fund’s current website and have the capacity to allow members to: (i) </a:t>
            </a:r>
            <a:r>
              <a:rPr lang="en-US" sz="1300" dirty="0"/>
              <a:t>review pension data, contact information, beneficiary information, and </a:t>
            </a:r>
            <a:r>
              <a:rPr lang="en-US" sz="1300" dirty="0" smtClean="0"/>
              <a:t>messages; (ii) </a:t>
            </a:r>
            <a:r>
              <a:rPr lang="en-US" sz="1300" dirty="0"/>
              <a:t>run pension </a:t>
            </a:r>
            <a:r>
              <a:rPr lang="en-US" sz="1300" dirty="0" smtClean="0"/>
              <a:t>estimates; and (iii) </a:t>
            </a:r>
            <a:r>
              <a:rPr lang="en-US" sz="1300" dirty="0"/>
              <a:t>update certain account </a:t>
            </a:r>
            <a:r>
              <a:rPr lang="en-US" sz="1300" dirty="0" smtClean="0"/>
              <a:t>information.</a:t>
            </a:r>
            <a:endParaRPr lang="en-US" altLang="en-US" sz="1300" b="1" dirty="0"/>
          </a:p>
        </p:txBody>
      </p:sp>
      <p:sp>
        <p:nvSpPr>
          <p:cNvPr id="38916"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E5425B-9E60-43D7-B592-7E618A1B96E8}" type="slidenum">
              <a:rPr lang="en-US" altLang="en-US" smtClean="0"/>
              <a:pPr/>
              <a:t>12</a:t>
            </a:fld>
            <a:endParaRPr lang="en-US" altLang="en-US" smtClean="0"/>
          </a:p>
        </p:txBody>
      </p:sp>
    </p:spTree>
    <p:extLst>
      <p:ext uri="{BB962C8B-B14F-4D97-AF65-F5344CB8AC3E}">
        <p14:creationId xmlns:p14="http://schemas.microsoft.com/office/powerpoint/2010/main" val="34210071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5263"/>
            <a:ext cx="8086725" cy="549275"/>
          </a:xfrm>
        </p:spPr>
        <p:txBody>
          <a:bodyPr rtlCol="0">
            <a:normAutofit/>
          </a:bodyPr>
          <a:lstStyle/>
          <a:p>
            <a:pPr eaLnBrk="1" fontAlgn="auto" hangingPunct="1">
              <a:spcAft>
                <a:spcPts val="0"/>
              </a:spcAft>
              <a:defRPr/>
            </a:pPr>
            <a:r>
              <a:rPr lang="en-US" sz="2400" spc="-20" dirty="0">
                <a:solidFill>
                  <a:srgbClr val="FFFFFF"/>
                </a:solidFill>
              </a:rPr>
              <a:t>Finance </a:t>
            </a:r>
            <a:r>
              <a:rPr lang="en-US" sz="2400" spc="-20" dirty="0" smtClean="0">
                <a:solidFill>
                  <a:srgbClr val="FFFFFF"/>
                </a:solidFill>
              </a:rPr>
              <a:t>and Investment </a:t>
            </a:r>
            <a:r>
              <a:rPr lang="en-US" sz="2400" spc="-20" dirty="0">
                <a:solidFill>
                  <a:srgbClr val="FFFFFF"/>
                </a:solidFill>
              </a:rPr>
              <a:t>– </a:t>
            </a:r>
            <a:r>
              <a:rPr lang="en-US" sz="2400" spc="-20" dirty="0" smtClean="0">
                <a:solidFill>
                  <a:srgbClr val="FFFFFF"/>
                </a:solidFill>
              </a:rPr>
              <a:t>GFOA Certificates – GASB Reports</a:t>
            </a:r>
            <a:endParaRPr lang="en-US" sz="2000" dirty="0"/>
          </a:p>
        </p:txBody>
      </p:sp>
      <p:sp>
        <p:nvSpPr>
          <p:cNvPr id="3" name="Content Placeholder 2"/>
          <p:cNvSpPr>
            <a:spLocks noGrp="1"/>
          </p:cNvSpPr>
          <p:nvPr>
            <p:ph idx="1"/>
          </p:nvPr>
        </p:nvSpPr>
        <p:spPr>
          <a:xfrm>
            <a:off x="152401" y="1219200"/>
            <a:ext cx="8620124" cy="4800600"/>
          </a:xfrm>
        </p:spPr>
        <p:txBody>
          <a:bodyPr rtlCol="0">
            <a:normAutofit/>
          </a:bodyPr>
          <a:lstStyle/>
          <a:p>
            <a:pPr eaLnBrk="1" fontAlgn="auto" hangingPunct="1">
              <a:lnSpc>
                <a:spcPct val="120000"/>
              </a:lnSpc>
              <a:spcBef>
                <a:spcPts val="0"/>
              </a:spcBef>
              <a:spcAft>
                <a:spcPts val="600"/>
              </a:spcAft>
              <a:buClr>
                <a:schemeClr val="tx1"/>
              </a:buClr>
              <a:defRPr/>
            </a:pPr>
            <a:r>
              <a:rPr lang="en-US" sz="1400" b="1" dirty="0" smtClean="0"/>
              <a:t>Government Accounting Standards Board (“GASB”).</a:t>
            </a:r>
          </a:p>
          <a:p>
            <a:pPr lvl="1" eaLnBrk="1" fontAlgn="auto" hangingPunct="1">
              <a:lnSpc>
                <a:spcPct val="120000"/>
              </a:lnSpc>
              <a:spcBef>
                <a:spcPts val="0"/>
              </a:spcBef>
              <a:spcAft>
                <a:spcPts val="600"/>
              </a:spcAft>
              <a:buClr>
                <a:schemeClr val="tx1"/>
              </a:buClr>
              <a:defRPr/>
            </a:pPr>
            <a:r>
              <a:rPr sz="1200" b="1" dirty="0" smtClean="0"/>
              <a:t>GASB 67 and 68 Reports.  </a:t>
            </a:r>
            <a:r>
              <a:rPr sz="1200" dirty="0" smtClean="0"/>
              <a:t>The Fund completed, and the Board approved, the GASB 67 and 68 Reports at the special Board Meeting held on May 24, 2019.  The 2018 audit and CAFR were approved at the June 21, 2019 meeting.</a:t>
            </a:r>
            <a:endParaRPr sz="800" b="1" dirty="0"/>
          </a:p>
          <a:p>
            <a:pPr lvl="1" eaLnBrk="1" fontAlgn="auto" hangingPunct="1">
              <a:lnSpc>
                <a:spcPct val="120000"/>
              </a:lnSpc>
              <a:spcBef>
                <a:spcPts val="0"/>
              </a:spcBef>
              <a:spcAft>
                <a:spcPts val="600"/>
              </a:spcAft>
              <a:buClr>
                <a:schemeClr val="tx1"/>
              </a:buClr>
              <a:defRPr/>
            </a:pPr>
            <a:r>
              <a:rPr sz="1200" b="1" dirty="0" smtClean="0"/>
              <a:t>GASB 72.</a:t>
            </a:r>
            <a:r>
              <a:rPr sz="1200" dirty="0" smtClean="0"/>
              <a:t> The Fund completed and incorporated the required GASB 72 procedure for 2017 (this procedure measures and records the Fund’s investments using fair value measurement guidelines established by generally accepted accounting principles).</a:t>
            </a:r>
          </a:p>
          <a:p>
            <a:pPr lvl="1" eaLnBrk="1" fontAlgn="auto" hangingPunct="1">
              <a:lnSpc>
                <a:spcPct val="120000"/>
              </a:lnSpc>
              <a:spcBef>
                <a:spcPts val="0"/>
              </a:spcBef>
              <a:spcAft>
                <a:spcPts val="600"/>
              </a:spcAft>
              <a:buClr>
                <a:schemeClr val="tx1"/>
              </a:buClr>
              <a:defRPr/>
            </a:pPr>
            <a:r>
              <a:rPr sz="1200" b="1" dirty="0"/>
              <a:t>GFOA Certificate of Achievement.</a:t>
            </a:r>
            <a:r>
              <a:rPr sz="1200" dirty="0"/>
              <a:t> </a:t>
            </a:r>
            <a:r>
              <a:rPr sz="1200" dirty="0" smtClean="0"/>
              <a:t>For its 2016 CAFR and </a:t>
            </a:r>
            <a:r>
              <a:rPr sz="1200" dirty="0"/>
              <a:t>2017 </a:t>
            </a:r>
            <a:r>
              <a:rPr sz="1200" dirty="0" smtClean="0"/>
              <a:t>CAFR, the Fund received </a:t>
            </a:r>
            <a:r>
              <a:rPr sz="1200" dirty="0"/>
              <a:t>the Government Finance Officers Association (GFOA</a:t>
            </a:r>
            <a:r>
              <a:rPr sz="1200" dirty="0" smtClean="0"/>
              <a:t>) </a:t>
            </a:r>
            <a:r>
              <a:rPr sz="1200" dirty="0"/>
              <a:t>Certificate of Achievement for Excellence in Financial </a:t>
            </a:r>
            <a:r>
              <a:rPr sz="1200" dirty="0" smtClean="0"/>
              <a:t>Reporting. The Fund submitted its 2018 CAFR to the GFOA for </a:t>
            </a:r>
            <a:r>
              <a:rPr lang="en-US" sz="1200" dirty="0"/>
              <a:t>Certificate of Achievement for Excellence in Financial Reporting</a:t>
            </a:r>
            <a:r>
              <a:rPr sz="1200" dirty="0" smtClean="0"/>
              <a:t> consideration. </a:t>
            </a:r>
            <a:r>
              <a:rPr lang="en-US" sz="1200" dirty="0"/>
              <a:t>The GFOA established the Certificate of Achievement for Excellence in Financial Reporting Program (“</a:t>
            </a:r>
            <a:r>
              <a:rPr lang="en-US" sz="1200" b="1" dirty="0"/>
              <a:t>CAFR Program</a:t>
            </a:r>
            <a:r>
              <a:rPr lang="en-US" sz="1200" dirty="0"/>
              <a:t>”) in 1945 to encourage agencies to go beyond the minimum requirements of generally accepted accounting principles to prepare comprehensive annual financial reports that evidence the spirit of transparency and full disclosure and then to recognize agencies that succeed in achieving that goal. </a:t>
            </a:r>
            <a:endParaRPr lang="en-US" sz="1200" dirty="0" smtClean="0"/>
          </a:p>
          <a:p>
            <a:pPr lvl="3" eaLnBrk="1" fontAlgn="auto" hangingPunct="1">
              <a:lnSpc>
                <a:spcPct val="120000"/>
              </a:lnSpc>
              <a:spcBef>
                <a:spcPts val="0"/>
              </a:spcBef>
              <a:spcAft>
                <a:spcPts val="600"/>
              </a:spcAft>
              <a:buClr>
                <a:schemeClr val="tx1"/>
              </a:buClr>
              <a:defRPr/>
            </a:pPr>
            <a:r>
              <a:rPr lang="en-US" sz="1200" b="1" dirty="0" smtClean="0"/>
              <a:t>2016 </a:t>
            </a:r>
            <a:r>
              <a:rPr lang="en-US" sz="1200" b="1" dirty="0"/>
              <a:t>Certificate of  Achievement. </a:t>
            </a:r>
            <a:r>
              <a:rPr lang="en-US" sz="1200" dirty="0"/>
              <a:t>In January of 2018, the Fund received the GFOA’s Certificate of Achievement for Excellence in Financial Reporting for its CAFR for the fiscal year ended December 31, 2016.</a:t>
            </a:r>
          </a:p>
          <a:p>
            <a:pPr lvl="3" eaLnBrk="1" fontAlgn="auto" hangingPunct="1">
              <a:lnSpc>
                <a:spcPct val="120000"/>
              </a:lnSpc>
              <a:spcBef>
                <a:spcPts val="0"/>
              </a:spcBef>
              <a:spcAft>
                <a:spcPts val="600"/>
              </a:spcAft>
              <a:buClr>
                <a:schemeClr val="tx1"/>
              </a:buClr>
              <a:defRPr/>
            </a:pPr>
            <a:r>
              <a:rPr lang="en-US" sz="1200" b="1" dirty="0"/>
              <a:t>2017 Certificate of  Achievement. </a:t>
            </a:r>
            <a:r>
              <a:rPr lang="en-US" sz="1200" dirty="0"/>
              <a:t>In January of 2019, the Fund received the GFOA’s Certificate of Achievement for Excellence in </a:t>
            </a:r>
            <a:r>
              <a:rPr lang="en-US" sz="1200" dirty="0" smtClean="0"/>
              <a:t>Financial </a:t>
            </a:r>
            <a:r>
              <a:rPr lang="en-US" sz="1200" dirty="0"/>
              <a:t>Reporting for its CAFR for the fiscal year ended December 31, 2017</a:t>
            </a:r>
            <a:r>
              <a:rPr lang="en-US" sz="1200" dirty="0" smtClean="0"/>
              <a:t>.</a:t>
            </a:r>
            <a:endParaRPr lang="en-US" sz="1200" dirty="0"/>
          </a:p>
        </p:txBody>
      </p:sp>
      <p:sp>
        <p:nvSpPr>
          <p:cNvPr id="40964"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FBCE1C-FBBB-4CB3-B4CE-6D57903B6D10}" type="slidenum">
              <a:rPr lang="en-US" altLang="en-US" smtClean="0"/>
              <a:pPr/>
              <a:t>13</a:t>
            </a:fld>
            <a:endParaRPr lang="en-US" altLang="en-US" smtClean="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5263"/>
            <a:ext cx="8086725" cy="549275"/>
          </a:xfrm>
        </p:spPr>
        <p:txBody>
          <a:bodyPr rtlCol="0">
            <a:normAutofit/>
          </a:bodyPr>
          <a:lstStyle/>
          <a:p>
            <a:pPr eaLnBrk="1" fontAlgn="auto" hangingPunct="1">
              <a:spcAft>
                <a:spcPts val="0"/>
              </a:spcAft>
              <a:defRPr/>
            </a:pPr>
            <a:r>
              <a:rPr lang="en-US" sz="2400" spc="-20" dirty="0">
                <a:solidFill>
                  <a:srgbClr val="FFFFFF"/>
                </a:solidFill>
              </a:rPr>
              <a:t>Finance </a:t>
            </a:r>
            <a:r>
              <a:rPr lang="en-US" sz="2400" spc="-20" dirty="0" smtClean="0">
                <a:solidFill>
                  <a:srgbClr val="FFFFFF"/>
                </a:solidFill>
              </a:rPr>
              <a:t>and Investment </a:t>
            </a:r>
            <a:r>
              <a:rPr lang="en-US" sz="2400" spc="-20" dirty="0">
                <a:solidFill>
                  <a:srgbClr val="FFFFFF"/>
                </a:solidFill>
              </a:rPr>
              <a:t>– </a:t>
            </a:r>
            <a:r>
              <a:rPr lang="en-US" sz="2400" spc="-20" dirty="0" smtClean="0">
                <a:solidFill>
                  <a:srgbClr val="FFFFFF"/>
                </a:solidFill>
              </a:rPr>
              <a:t>GFOA </a:t>
            </a:r>
            <a:r>
              <a:rPr lang="en-US" sz="2400" spc="-20" dirty="0">
                <a:solidFill>
                  <a:srgbClr val="FFFFFF"/>
                </a:solidFill>
              </a:rPr>
              <a:t>Certificates (cont.)</a:t>
            </a:r>
            <a:endParaRPr lang="en-US" sz="2000" dirty="0"/>
          </a:p>
        </p:txBody>
      </p:sp>
      <p:sp>
        <p:nvSpPr>
          <p:cNvPr id="3" name="Content Placeholder 2"/>
          <p:cNvSpPr>
            <a:spLocks noGrp="1"/>
          </p:cNvSpPr>
          <p:nvPr>
            <p:ph idx="1"/>
          </p:nvPr>
        </p:nvSpPr>
        <p:spPr>
          <a:xfrm>
            <a:off x="304800" y="1519238"/>
            <a:ext cx="8229600" cy="4152900"/>
          </a:xfrm>
        </p:spPr>
        <p:txBody>
          <a:bodyPr rtlCol="0">
            <a:normAutofit fontScale="47500" lnSpcReduction="20000"/>
          </a:bodyPr>
          <a:lstStyle/>
          <a:p>
            <a:pPr eaLnBrk="1" fontAlgn="auto" hangingPunct="1">
              <a:lnSpc>
                <a:spcPct val="120000"/>
              </a:lnSpc>
              <a:spcBef>
                <a:spcPts val="0"/>
              </a:spcBef>
              <a:spcAft>
                <a:spcPts val="600"/>
              </a:spcAft>
              <a:buClr>
                <a:schemeClr val="tx1"/>
              </a:buClr>
              <a:defRPr/>
            </a:pPr>
            <a:r>
              <a:rPr lang="en-US" sz="4300" b="1" dirty="0"/>
              <a:t>CAFR Program. </a:t>
            </a:r>
            <a:r>
              <a:rPr lang="en-US" sz="4300" dirty="0"/>
              <a:t>The GFOA established the Certificate of Achievement for Excellence in Financial Reporting Program (“</a:t>
            </a:r>
            <a:r>
              <a:rPr lang="en-US" sz="4300" b="1" dirty="0"/>
              <a:t>CAFR Program</a:t>
            </a:r>
            <a:r>
              <a:rPr lang="en-US" sz="4300" dirty="0"/>
              <a:t>”) in 1945 to encourage agencies to go beyond the minimum requirements of generally accepted accounting principles to prepare comprehensive annual financial reports that evidence the spirit of transparency and full disclosure and then to recognize agencies that succeed in achieving that goal. Reports submitted to the CAFR Program are reviewed by selected members of the GFOA professional staff and the GFOA Special Review Committee, which </a:t>
            </a:r>
            <a:r>
              <a:rPr lang="en-US" sz="4300" dirty="0" smtClean="0"/>
              <a:t>is comprised of </a:t>
            </a:r>
            <a:r>
              <a:rPr lang="en-US" sz="4300" dirty="0"/>
              <a:t>individuals with expertise in public sector financial reporting and includes financial statement preparers, independent auditors, academics, and other finance professionals.</a:t>
            </a:r>
          </a:p>
          <a:p>
            <a:pPr marL="0" indent="0" eaLnBrk="1" fontAlgn="auto" hangingPunct="1">
              <a:buClr>
                <a:schemeClr val="tx1"/>
              </a:buClr>
              <a:buFont typeface="Arial" panose="020B0604020202020204" pitchFamily="34" charset="0"/>
              <a:buNone/>
              <a:defRPr/>
            </a:pPr>
            <a:endParaRPr lang="en-US" sz="2000" b="1" dirty="0" smtClean="0"/>
          </a:p>
          <a:p>
            <a:pPr marL="0" indent="0" eaLnBrk="1" fontAlgn="auto" hangingPunct="1">
              <a:buClr>
                <a:schemeClr val="tx1"/>
              </a:buClr>
              <a:buFont typeface="Arial" panose="020B0604020202020204" pitchFamily="34" charset="0"/>
              <a:buNone/>
              <a:defRPr/>
            </a:pPr>
            <a:endParaRPr lang="en-US" sz="2000" b="1" dirty="0"/>
          </a:p>
          <a:p>
            <a:pPr marL="0" indent="0" eaLnBrk="1" fontAlgn="auto" hangingPunct="1">
              <a:buClr>
                <a:schemeClr val="tx1"/>
              </a:buClr>
              <a:buFont typeface="Arial" panose="020B0604020202020204" pitchFamily="34" charset="0"/>
              <a:buNone/>
              <a:defRPr/>
            </a:pPr>
            <a:endParaRPr lang="en-US" sz="2000" b="1" dirty="0" smtClean="0"/>
          </a:p>
          <a:p>
            <a:pPr marL="0" indent="0" eaLnBrk="1" fontAlgn="auto" hangingPunct="1">
              <a:buClr>
                <a:schemeClr val="tx1"/>
              </a:buClr>
              <a:buFont typeface="Arial" panose="020B0604020202020204" pitchFamily="34" charset="0"/>
              <a:buNone/>
              <a:defRPr/>
            </a:pPr>
            <a:endParaRPr lang="en-US" sz="2000" b="1" dirty="0" smtClean="0"/>
          </a:p>
        </p:txBody>
      </p:sp>
      <p:sp>
        <p:nvSpPr>
          <p:cNvPr id="43012"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A3764D-F6BD-4A2D-9AB1-A9F49E886EEC}" type="slidenum">
              <a:rPr lang="en-US" altLang="en-US" smtClean="0"/>
              <a:pPr/>
              <a:t>14</a:t>
            </a:fld>
            <a:endParaRPr lang="en-US" alt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spcAft>
                <a:spcPts val="1200"/>
              </a:spcAft>
              <a:defRPr/>
            </a:pPr>
            <a:r>
              <a:rPr lang="en-US" sz="2800" spc="-20" dirty="0" smtClean="0">
                <a:solidFill>
                  <a:srgbClr val="FFFFFF"/>
                </a:solidFill>
              </a:rPr>
              <a:t>Finance and Investment – GFOA Certificate (cont.)</a:t>
            </a:r>
            <a:endParaRPr lang="en-US" altLang="en-US" sz="2800" dirty="0" smtClean="0"/>
          </a:p>
        </p:txBody>
      </p:sp>
      <p:sp>
        <p:nvSpPr>
          <p:cNvPr id="45059"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8446AD-3B2C-408F-A465-4C9AB7D44C0D}" type="slidenum">
              <a:rPr lang="en-US" altLang="en-US" smtClean="0"/>
              <a:pPr/>
              <a:t>15</a:t>
            </a:fld>
            <a:endParaRPr lang="en-US" altLang="en-US" smtClean="0"/>
          </a:p>
        </p:txBody>
      </p:sp>
      <p:pic>
        <p:nvPicPr>
          <p:cNvPr id="4506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06525"/>
            <a:ext cx="2735263"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27150"/>
            <a:ext cx="24003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32050" y="1066800"/>
            <a:ext cx="1223963" cy="339725"/>
          </a:xfrm>
          <a:prstGeom prst="rect">
            <a:avLst/>
          </a:prstGeom>
        </p:spPr>
        <p:txBody>
          <a:bodyPr lIns="0" rIns="0">
            <a:normAutofit fontScale="70000" lnSpcReduction="20000"/>
          </a:bodyPr>
          <a:lstStyle/>
          <a:p>
            <a:pPr eaLnBrk="1" fontAlgn="auto" hangingPunct="1">
              <a:spcAft>
                <a:spcPts val="0"/>
              </a:spcAft>
              <a:defRPr/>
            </a:pPr>
            <a:r>
              <a:rPr lang="en-US" sz="2800" b="1" dirty="0">
                <a:solidFill>
                  <a:srgbClr val="000000"/>
                </a:solidFill>
                <a:latin typeface="+mj-lt"/>
                <a:ea typeface="+mj-ea"/>
                <a:cs typeface="+mj-cs"/>
              </a:rPr>
              <a:t>2016 Award</a:t>
            </a:r>
          </a:p>
        </p:txBody>
      </p:sp>
      <p:sp>
        <p:nvSpPr>
          <p:cNvPr id="4" name="TextBox 3"/>
          <p:cNvSpPr txBox="1"/>
          <p:nvPr/>
        </p:nvSpPr>
        <p:spPr>
          <a:xfrm>
            <a:off x="5562600" y="1066800"/>
            <a:ext cx="1219200" cy="339725"/>
          </a:xfrm>
          <a:prstGeom prst="rect">
            <a:avLst/>
          </a:prstGeom>
        </p:spPr>
        <p:txBody>
          <a:bodyPr lIns="0" rIns="0">
            <a:normAutofit fontScale="70000" lnSpcReduction="20000"/>
          </a:bodyPr>
          <a:lstStyle/>
          <a:p>
            <a:pPr eaLnBrk="1" fontAlgn="auto" hangingPunct="1">
              <a:spcAft>
                <a:spcPts val="0"/>
              </a:spcAft>
              <a:defRPr/>
            </a:pPr>
            <a:r>
              <a:rPr lang="en-US" sz="2800" b="1" dirty="0">
                <a:solidFill>
                  <a:srgbClr val="000000"/>
                </a:solidFill>
                <a:latin typeface="+mj-lt"/>
                <a:ea typeface="+mj-ea"/>
                <a:cs typeface="+mj-cs"/>
              </a:rPr>
              <a:t>2017 Award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263"/>
            <a:ext cx="7934325" cy="549275"/>
          </a:xfrm>
        </p:spPr>
        <p:txBody>
          <a:bodyPr rtlCol="0">
            <a:normAutofit fontScale="90000"/>
          </a:bodyPr>
          <a:lstStyle/>
          <a:p>
            <a:pPr eaLnBrk="1" fontAlgn="auto" hangingPunct="1">
              <a:spcAft>
                <a:spcPts val="0"/>
              </a:spcAft>
              <a:defRPr/>
            </a:pPr>
            <a:r>
              <a:rPr lang="en-US" sz="2400" spc="-20" dirty="0">
                <a:solidFill>
                  <a:srgbClr val="FFFFFF"/>
                </a:solidFill>
              </a:rPr>
              <a:t>Finance and Investment </a:t>
            </a:r>
            <a:r>
              <a:rPr lang="en-US" sz="2400" spc="-20" dirty="0" smtClean="0">
                <a:solidFill>
                  <a:srgbClr val="FFFFFF"/>
                </a:solidFill>
              </a:rPr>
              <a:t>– </a:t>
            </a:r>
            <a:r>
              <a:rPr lang="en-US" altLang="en-US" sz="2400" dirty="0" smtClean="0"/>
              <a:t>ICWG </a:t>
            </a:r>
            <a:r>
              <a:rPr lang="en-US" sz="2400" spc="-20" dirty="0">
                <a:solidFill>
                  <a:srgbClr val="FFFFFF"/>
                </a:solidFill>
              </a:rPr>
              <a:t>–</a:t>
            </a:r>
            <a:r>
              <a:rPr lang="en-US" altLang="en-US" sz="2400" dirty="0" smtClean="0"/>
              <a:t> </a:t>
            </a:r>
            <a:br>
              <a:rPr lang="en-US" altLang="en-US" sz="2400" dirty="0" smtClean="0"/>
            </a:br>
            <a:r>
              <a:rPr lang="en-US" altLang="en-US" sz="2400" dirty="0" smtClean="0"/>
              <a:t>Investment </a:t>
            </a:r>
            <a:r>
              <a:rPr lang="en-US" altLang="en-US" sz="2400" dirty="0"/>
              <a:t>Policy Statement (“IPS”) Update</a:t>
            </a:r>
            <a:endParaRPr lang="en-US" sz="2000" dirty="0"/>
          </a:p>
        </p:txBody>
      </p:sp>
      <p:sp>
        <p:nvSpPr>
          <p:cNvPr id="46083" name="Content Placeholder 2"/>
          <p:cNvSpPr>
            <a:spLocks noGrp="1"/>
          </p:cNvSpPr>
          <p:nvPr>
            <p:ph idx="1"/>
          </p:nvPr>
        </p:nvSpPr>
        <p:spPr>
          <a:xfrm>
            <a:off x="457200" y="1181100"/>
            <a:ext cx="8229600" cy="4838700"/>
          </a:xfrm>
        </p:spPr>
        <p:txBody>
          <a:bodyPr/>
          <a:lstStyle/>
          <a:p>
            <a:pPr eaLnBrk="1" hangingPunct="1">
              <a:lnSpc>
                <a:spcPct val="80000"/>
              </a:lnSpc>
              <a:buClr>
                <a:schemeClr val="tx1"/>
              </a:buClr>
            </a:pPr>
            <a:r>
              <a:rPr lang="en-US" altLang="en-US" sz="2000" b="1" dirty="0" smtClean="0"/>
              <a:t>The Investment Compliance Working Group.</a:t>
            </a:r>
            <a:r>
              <a:rPr lang="en-US" altLang="en-US" sz="2000" dirty="0" smtClean="0"/>
              <a:t> In 2018, the Fund convened its Investment Compliance Working Group (“</a:t>
            </a:r>
            <a:r>
              <a:rPr lang="en-US" altLang="en-US" sz="2000" b="1" dirty="0" smtClean="0"/>
              <a:t>ICWG</a:t>
            </a:r>
            <a:r>
              <a:rPr lang="en-US" altLang="en-US" sz="2000" dirty="0" smtClean="0"/>
              <a:t>”), comprised of John Barry, the Fund’s finance department staff, investment advisor and investment counsel, to review and revise its Investment Policy Statement (“</a:t>
            </a:r>
            <a:r>
              <a:rPr lang="en-US" altLang="en-US" sz="2000" b="1" dirty="0" smtClean="0"/>
              <a:t>IPS</a:t>
            </a:r>
            <a:r>
              <a:rPr lang="en-US" altLang="en-US" sz="2000" dirty="0" smtClean="0"/>
              <a:t>”), Investment Selection Processes, Investment Management Compliance Policies and Financial Reporting.</a:t>
            </a:r>
          </a:p>
          <a:p>
            <a:pPr lvl="1" eaLnBrk="1" hangingPunct="1">
              <a:lnSpc>
                <a:spcPct val="80000"/>
              </a:lnSpc>
              <a:buClr>
                <a:schemeClr val="tx1"/>
              </a:buClr>
            </a:pPr>
            <a:r>
              <a:rPr altLang="en-US" sz="1900" b="1" dirty="0" smtClean="0"/>
              <a:t>Annual IPS Review.</a:t>
            </a:r>
            <a:r>
              <a:rPr altLang="en-US" sz="1900" dirty="0" smtClean="0"/>
              <a:t> The IPS is subject to annual review. The </a:t>
            </a:r>
            <a:r>
              <a:rPr altLang="en-US" sz="1900" dirty="0" err="1" smtClean="0"/>
              <a:t>ICWG</a:t>
            </a:r>
            <a:r>
              <a:rPr altLang="en-US" sz="1900" dirty="0"/>
              <a:t> </a:t>
            </a:r>
            <a:r>
              <a:rPr altLang="en-US" sz="1900" dirty="0" smtClean="0"/>
              <a:t>revised and developed a more efficient and user friendly IPS for the Fund including provisions granting the Board authority to invest in </a:t>
            </a:r>
            <a:r>
              <a:rPr altLang="en-US" sz="1900" dirty="0" err="1" smtClean="0"/>
              <a:t>PRIT</a:t>
            </a:r>
            <a:r>
              <a:rPr altLang="en-US" sz="1900" dirty="0" smtClean="0"/>
              <a:t> </a:t>
            </a:r>
            <a:r>
              <a:rPr lang="en-US" altLang="en-US" sz="1900" dirty="0" smtClean="0"/>
              <a:t>–</a:t>
            </a:r>
            <a:r>
              <a:rPr altLang="en-US" sz="1900" dirty="0" smtClean="0"/>
              <a:t> </a:t>
            </a:r>
            <a:r>
              <a:rPr altLang="en-US" sz="1900" i="1" dirty="0" smtClean="0"/>
              <a:t>Board Approved </a:t>
            </a:r>
            <a:r>
              <a:rPr lang="en-US" altLang="en-US" sz="1900" i="1" dirty="0" smtClean="0"/>
              <a:t>–</a:t>
            </a:r>
            <a:r>
              <a:rPr altLang="en-US" sz="1900" i="1" dirty="0" smtClean="0"/>
              <a:t> April 19, 2019</a:t>
            </a:r>
            <a:r>
              <a:rPr altLang="en-US" sz="1900" dirty="0" smtClean="0"/>
              <a:t>.</a:t>
            </a:r>
          </a:p>
          <a:p>
            <a:pPr lvl="1" eaLnBrk="1" hangingPunct="1">
              <a:lnSpc>
                <a:spcPct val="80000"/>
              </a:lnSpc>
              <a:buClr>
                <a:schemeClr val="tx1"/>
              </a:buClr>
            </a:pPr>
            <a:r>
              <a:rPr altLang="en-US" sz="1900" b="1" dirty="0" smtClean="0"/>
              <a:t>IPS Models. </a:t>
            </a:r>
            <a:r>
              <a:rPr altLang="en-US" sz="1900" dirty="0" smtClean="0"/>
              <a:t>The Fund implemented </a:t>
            </a:r>
            <a:r>
              <a:rPr altLang="en-US" sz="1900" dirty="0" err="1" smtClean="0"/>
              <a:t>FTI's</a:t>
            </a:r>
            <a:r>
              <a:rPr altLang="en-US" sz="1900" dirty="0" smtClean="0"/>
              <a:t> recommendations and looked to PRIM and PERAC for “best practice” guidance for its updated IPS, including investment selection guidelines, monitoring and compliance.</a:t>
            </a:r>
          </a:p>
          <a:p>
            <a:pPr eaLnBrk="1" hangingPunct="1">
              <a:lnSpc>
                <a:spcPct val="80000"/>
              </a:lnSpc>
              <a:buClr>
                <a:schemeClr val="tx1"/>
              </a:buClr>
            </a:pPr>
            <a:r>
              <a:rPr lang="en-US" altLang="en-US" sz="2000" b="1" dirty="0" smtClean="0"/>
              <a:t>Future Investment Test Protocols.</a:t>
            </a:r>
            <a:r>
              <a:rPr lang="en-US" altLang="en-US" sz="2000" dirty="0" smtClean="0"/>
              <a:t>  The </a:t>
            </a:r>
            <a:r>
              <a:rPr lang="en-US" altLang="en-US" sz="2000" dirty="0" err="1" smtClean="0"/>
              <a:t>ICWG</a:t>
            </a:r>
            <a:r>
              <a:rPr lang="en-US" altLang="en-US" sz="2000" dirty="0" smtClean="0"/>
              <a:t> is working on protocols to test the Fund’s existing internal financial controls and investment compliance.</a:t>
            </a:r>
          </a:p>
          <a:p>
            <a:pPr eaLnBrk="1" hangingPunct="1">
              <a:lnSpc>
                <a:spcPct val="80000"/>
              </a:lnSpc>
              <a:buClr>
                <a:schemeClr val="tx1"/>
              </a:buClr>
              <a:buFont typeface="Arial" panose="020B0604020202020204" pitchFamily="34" charset="0"/>
              <a:buNone/>
            </a:pPr>
            <a:endParaRPr lang="en-US" altLang="en-US" sz="2000" dirty="0" smtClean="0"/>
          </a:p>
        </p:txBody>
      </p:sp>
      <p:sp>
        <p:nvSpPr>
          <p:cNvPr id="46084"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D9BCF8-511D-49B9-903B-17EF700BC9A9}" type="slidenum">
              <a:rPr lang="en-US" altLang="en-US" smtClean="0"/>
              <a:pPr/>
              <a:t>16</a:t>
            </a:fld>
            <a:endParaRPr lang="en-US" alt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5822"/>
            <a:ext cx="8010525" cy="549275"/>
          </a:xfrm>
        </p:spPr>
        <p:txBody>
          <a:bodyPr rtlCol="0">
            <a:normAutofit/>
          </a:bodyPr>
          <a:lstStyle/>
          <a:p>
            <a:pPr eaLnBrk="1" fontAlgn="auto" hangingPunct="1">
              <a:spcAft>
                <a:spcPts val="0"/>
              </a:spcAft>
              <a:defRPr/>
            </a:pPr>
            <a:r>
              <a:rPr lang="en-US" sz="2400" spc="-20" dirty="0">
                <a:solidFill>
                  <a:srgbClr val="FFFFFF"/>
                </a:solidFill>
              </a:rPr>
              <a:t>Finance and Investment – Investment Returns as of June 30, 2019</a:t>
            </a:r>
            <a:endParaRPr lang="en-US" sz="2000" dirty="0"/>
          </a:p>
        </p:txBody>
      </p:sp>
      <p:sp>
        <p:nvSpPr>
          <p:cNvPr id="46084"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22B6D0-61AD-4A1C-AE6A-28F958A9BC87}" type="slidenum">
              <a:rPr lang="en-US" altLang="en-US" smtClean="0"/>
              <a:pPr/>
              <a:t>17</a:t>
            </a:fld>
            <a:endParaRPr lang="en-US" altLang="en-US" dirty="0"/>
          </a:p>
        </p:txBody>
      </p:sp>
      <p:graphicFrame>
        <p:nvGraphicFramePr>
          <p:cNvPr id="5" name="Content Placeholder 4">
            <a:extLst>
              <a:ext uri="{FF2B5EF4-FFF2-40B4-BE49-F238E27FC236}">
                <a16:creationId xmlns:a16="http://schemas.microsoft.com/office/drawing/2014/main" id="{DC83ED93-578F-41E9-B683-3768D23D6621}"/>
              </a:ext>
            </a:extLst>
          </p:cNvPr>
          <p:cNvGraphicFramePr>
            <a:graphicFrameLocks noGrp="1"/>
          </p:cNvGraphicFramePr>
          <p:nvPr>
            <p:ph idx="1"/>
            <p:extLst>
              <p:ext uri="{D42A27DB-BD31-4B8C-83A1-F6EECF244321}">
                <p14:modId xmlns:p14="http://schemas.microsoft.com/office/powerpoint/2010/main" val="2788305438"/>
              </p:ext>
            </p:extLst>
          </p:nvPr>
        </p:nvGraphicFramePr>
        <p:xfrm>
          <a:off x="702521" y="1527048"/>
          <a:ext cx="7711440" cy="3044952"/>
        </p:xfrm>
        <a:graphic>
          <a:graphicData uri="http://schemas.openxmlformats.org/drawingml/2006/table">
            <a:tbl>
              <a:tblPr firstRow="1" bandRow="1">
                <a:tableStyleId>{5C22544A-7EE6-4342-B048-85BDC9FD1C3A}</a:tableStyleId>
              </a:tblPr>
              <a:tblGrid>
                <a:gridCol w="2570480">
                  <a:extLst>
                    <a:ext uri="{9D8B030D-6E8A-4147-A177-3AD203B41FA5}">
                      <a16:colId xmlns:a16="http://schemas.microsoft.com/office/drawing/2014/main" val="1067426132"/>
                    </a:ext>
                  </a:extLst>
                </a:gridCol>
                <a:gridCol w="2570480">
                  <a:extLst>
                    <a:ext uri="{9D8B030D-6E8A-4147-A177-3AD203B41FA5}">
                      <a16:colId xmlns:a16="http://schemas.microsoft.com/office/drawing/2014/main" val="1009916730"/>
                    </a:ext>
                  </a:extLst>
                </a:gridCol>
                <a:gridCol w="2570480">
                  <a:extLst>
                    <a:ext uri="{9D8B030D-6E8A-4147-A177-3AD203B41FA5}">
                      <a16:colId xmlns:a16="http://schemas.microsoft.com/office/drawing/2014/main" val="2862784214"/>
                    </a:ext>
                  </a:extLst>
                </a:gridCol>
              </a:tblGrid>
              <a:tr h="338328">
                <a:tc>
                  <a:txBody>
                    <a:bodyPr/>
                    <a:lstStyle/>
                    <a:p>
                      <a:pPr algn="ctr"/>
                      <a:r>
                        <a:rPr lang="en-US" sz="1400" dirty="0"/>
                        <a:t>Time of Return</a:t>
                      </a:r>
                    </a:p>
                  </a:txBody>
                  <a:tcPr anchor="ctr">
                    <a:solidFill>
                      <a:srgbClr val="0070C0"/>
                    </a:solidFill>
                  </a:tcPr>
                </a:tc>
                <a:tc>
                  <a:txBody>
                    <a:bodyPr/>
                    <a:lstStyle/>
                    <a:p>
                      <a:pPr algn="ctr"/>
                      <a:r>
                        <a:rPr lang="en-US" sz="1400" dirty="0"/>
                        <a:t>Return</a:t>
                      </a:r>
                    </a:p>
                  </a:txBody>
                  <a:tcPr anchor="ctr">
                    <a:solidFill>
                      <a:srgbClr val="0070C0"/>
                    </a:solidFill>
                  </a:tcPr>
                </a:tc>
                <a:tc>
                  <a:txBody>
                    <a:bodyPr/>
                    <a:lstStyle/>
                    <a:p>
                      <a:pPr algn="ctr"/>
                      <a:r>
                        <a:rPr lang="en-US" sz="1400" dirty="0"/>
                        <a:t>Return Percentile</a:t>
                      </a:r>
                    </a:p>
                  </a:txBody>
                  <a:tcPr anchor="ctr">
                    <a:solidFill>
                      <a:srgbClr val="0070C0"/>
                    </a:solidFill>
                  </a:tcPr>
                </a:tc>
                <a:extLst>
                  <a:ext uri="{0D108BD9-81ED-4DB2-BD59-A6C34878D82A}">
                    <a16:rowId xmlns:a16="http://schemas.microsoft.com/office/drawing/2014/main" val="2167143277"/>
                  </a:ext>
                </a:extLst>
              </a:tr>
              <a:tr h="338328">
                <a:tc>
                  <a:txBody>
                    <a:bodyPr/>
                    <a:lstStyle/>
                    <a:p>
                      <a:r>
                        <a:rPr lang="en-US" sz="1400" dirty="0">
                          <a:solidFill>
                            <a:srgbClr val="000000"/>
                          </a:solidFill>
                        </a:rPr>
                        <a:t>Quarter Ending</a:t>
                      </a:r>
                    </a:p>
                  </a:txBody>
                  <a:tcPr anchor="ctr"/>
                </a:tc>
                <a:tc>
                  <a:txBody>
                    <a:bodyPr/>
                    <a:lstStyle/>
                    <a:p>
                      <a:pPr algn="ctr"/>
                      <a:r>
                        <a:rPr lang="en-US" sz="1400" dirty="0">
                          <a:solidFill>
                            <a:srgbClr val="000000"/>
                          </a:solidFill>
                        </a:rPr>
                        <a:t>3.32%</a:t>
                      </a:r>
                    </a:p>
                  </a:txBody>
                  <a:tcPr anchor="ctr"/>
                </a:tc>
                <a:tc>
                  <a:txBody>
                    <a:bodyPr/>
                    <a:lstStyle/>
                    <a:p>
                      <a:pPr algn="ctr"/>
                      <a:r>
                        <a:rPr lang="en-US" sz="1400" dirty="0">
                          <a:solidFill>
                            <a:srgbClr val="000000"/>
                          </a:solidFill>
                        </a:rPr>
                        <a:t>42</a:t>
                      </a:r>
                      <a:r>
                        <a:rPr lang="en-US" sz="1400" baseline="30000" dirty="0">
                          <a:solidFill>
                            <a:srgbClr val="000000"/>
                          </a:solidFill>
                        </a:rPr>
                        <a:t>nd</a:t>
                      </a:r>
                      <a:r>
                        <a:rPr lang="en-US" sz="1400" dirty="0">
                          <a:solidFill>
                            <a:srgbClr val="000000"/>
                          </a:solidFill>
                        </a:rPr>
                        <a:t> Percentile </a:t>
                      </a:r>
                    </a:p>
                  </a:txBody>
                  <a:tcPr anchor="ctr"/>
                </a:tc>
                <a:extLst>
                  <a:ext uri="{0D108BD9-81ED-4DB2-BD59-A6C34878D82A}">
                    <a16:rowId xmlns:a16="http://schemas.microsoft.com/office/drawing/2014/main" val="1435244005"/>
                  </a:ext>
                </a:extLst>
              </a:tr>
              <a:tr h="338328">
                <a:tc>
                  <a:txBody>
                    <a:bodyPr/>
                    <a:lstStyle/>
                    <a:p>
                      <a:r>
                        <a:rPr lang="en-US" sz="1400" dirty="0">
                          <a:solidFill>
                            <a:srgbClr val="000000"/>
                          </a:solidFill>
                        </a:rPr>
                        <a:t>Year to Date</a:t>
                      </a:r>
                    </a:p>
                  </a:txBody>
                  <a:tcPr anchor="ctr"/>
                </a:tc>
                <a:tc>
                  <a:txBody>
                    <a:bodyPr/>
                    <a:lstStyle/>
                    <a:p>
                      <a:pPr algn="ctr"/>
                      <a:r>
                        <a:rPr lang="en-US" sz="1400" dirty="0">
                          <a:solidFill>
                            <a:srgbClr val="000000"/>
                          </a:solidFill>
                        </a:rPr>
                        <a:t>11.24%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72</a:t>
                      </a:r>
                      <a:r>
                        <a:rPr lang="en-US" sz="1400" baseline="30000" dirty="0">
                          <a:solidFill>
                            <a:srgbClr val="000000"/>
                          </a:solidFill>
                        </a:rPr>
                        <a:t>nd</a:t>
                      </a:r>
                      <a:r>
                        <a:rPr lang="en-US" sz="1400" dirty="0">
                          <a:solidFill>
                            <a:srgbClr val="000000"/>
                          </a:solidFill>
                        </a:rPr>
                        <a:t> Percentile </a:t>
                      </a:r>
                    </a:p>
                  </a:txBody>
                  <a:tcPr anchor="ctr"/>
                </a:tc>
                <a:extLst>
                  <a:ext uri="{0D108BD9-81ED-4DB2-BD59-A6C34878D82A}">
                    <a16:rowId xmlns:a16="http://schemas.microsoft.com/office/drawing/2014/main" val="2643488762"/>
                  </a:ext>
                </a:extLst>
              </a:tr>
              <a:tr h="338328">
                <a:tc>
                  <a:txBody>
                    <a:bodyPr/>
                    <a:lstStyle/>
                    <a:p>
                      <a:r>
                        <a:rPr lang="en-US" sz="1400" dirty="0">
                          <a:solidFill>
                            <a:srgbClr val="000000"/>
                          </a:solidFill>
                        </a:rPr>
                        <a:t>1 Year</a:t>
                      </a:r>
                    </a:p>
                  </a:txBody>
                  <a:tcPr anchor="ctr"/>
                </a:tc>
                <a:tc>
                  <a:txBody>
                    <a:bodyPr/>
                    <a:lstStyle/>
                    <a:p>
                      <a:pPr algn="ctr"/>
                      <a:r>
                        <a:rPr lang="en-US" sz="1400" dirty="0">
                          <a:solidFill>
                            <a:srgbClr val="000000"/>
                          </a:solidFill>
                        </a:rPr>
                        <a:t>5.68%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67</a:t>
                      </a:r>
                      <a:r>
                        <a:rPr lang="en-US" sz="1400" baseline="30000" dirty="0">
                          <a:solidFill>
                            <a:srgbClr val="000000"/>
                          </a:solidFill>
                        </a:rPr>
                        <a:t>th</a:t>
                      </a:r>
                      <a:r>
                        <a:rPr lang="en-US" sz="1400" dirty="0">
                          <a:solidFill>
                            <a:srgbClr val="000000"/>
                          </a:solidFill>
                        </a:rPr>
                        <a:t> Percentile </a:t>
                      </a:r>
                    </a:p>
                  </a:txBody>
                  <a:tcPr anchor="ctr"/>
                </a:tc>
                <a:extLst>
                  <a:ext uri="{0D108BD9-81ED-4DB2-BD59-A6C34878D82A}">
                    <a16:rowId xmlns:a16="http://schemas.microsoft.com/office/drawing/2014/main" val="68871781"/>
                  </a:ext>
                </a:extLst>
              </a:tr>
              <a:tr h="338328">
                <a:tc>
                  <a:txBody>
                    <a:bodyPr/>
                    <a:lstStyle/>
                    <a:p>
                      <a:r>
                        <a:rPr lang="en-US" sz="1400" dirty="0">
                          <a:solidFill>
                            <a:srgbClr val="000000"/>
                          </a:solidFill>
                        </a:rPr>
                        <a:t>3 Year</a:t>
                      </a:r>
                    </a:p>
                  </a:txBody>
                  <a:tcPr anchor="ctr"/>
                </a:tc>
                <a:tc>
                  <a:txBody>
                    <a:bodyPr/>
                    <a:lstStyle/>
                    <a:p>
                      <a:pPr algn="ctr"/>
                      <a:r>
                        <a:rPr lang="en-US" sz="1400" dirty="0">
                          <a:solidFill>
                            <a:srgbClr val="000000"/>
                          </a:solidFill>
                        </a:rPr>
                        <a:t>9.13%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33</a:t>
                      </a:r>
                      <a:r>
                        <a:rPr lang="en-US" sz="1400" baseline="30000" dirty="0">
                          <a:solidFill>
                            <a:srgbClr val="000000"/>
                          </a:solidFill>
                        </a:rPr>
                        <a:t>rd</a:t>
                      </a:r>
                      <a:r>
                        <a:rPr lang="en-US" sz="1400" dirty="0">
                          <a:solidFill>
                            <a:srgbClr val="000000"/>
                          </a:solidFill>
                        </a:rPr>
                        <a:t> Percentile </a:t>
                      </a:r>
                    </a:p>
                  </a:txBody>
                  <a:tcPr anchor="ctr"/>
                </a:tc>
                <a:extLst>
                  <a:ext uri="{0D108BD9-81ED-4DB2-BD59-A6C34878D82A}">
                    <a16:rowId xmlns:a16="http://schemas.microsoft.com/office/drawing/2014/main" val="2231872424"/>
                  </a:ext>
                </a:extLst>
              </a:tr>
              <a:tr h="338328">
                <a:tc>
                  <a:txBody>
                    <a:bodyPr/>
                    <a:lstStyle/>
                    <a:p>
                      <a:r>
                        <a:rPr lang="en-US" sz="1400" dirty="0">
                          <a:solidFill>
                            <a:srgbClr val="000000"/>
                          </a:solidFill>
                        </a:rPr>
                        <a:t>5 Year</a:t>
                      </a:r>
                    </a:p>
                  </a:txBody>
                  <a:tcPr anchor="ctr"/>
                </a:tc>
                <a:tc>
                  <a:txBody>
                    <a:bodyPr/>
                    <a:lstStyle/>
                    <a:p>
                      <a:pPr algn="ctr"/>
                      <a:r>
                        <a:rPr lang="en-US" sz="1400" dirty="0">
                          <a:solidFill>
                            <a:srgbClr val="000000"/>
                          </a:solidFill>
                        </a:rPr>
                        <a:t>5.91%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46</a:t>
                      </a:r>
                      <a:r>
                        <a:rPr lang="en-US" sz="1400" baseline="30000" dirty="0">
                          <a:solidFill>
                            <a:srgbClr val="000000"/>
                          </a:solidFill>
                        </a:rPr>
                        <a:t>th</a:t>
                      </a:r>
                      <a:r>
                        <a:rPr lang="en-US" sz="1400" dirty="0">
                          <a:solidFill>
                            <a:srgbClr val="000000"/>
                          </a:solidFill>
                        </a:rPr>
                        <a:t> Percentile </a:t>
                      </a:r>
                    </a:p>
                  </a:txBody>
                  <a:tcPr anchor="ctr"/>
                </a:tc>
                <a:extLst>
                  <a:ext uri="{0D108BD9-81ED-4DB2-BD59-A6C34878D82A}">
                    <a16:rowId xmlns:a16="http://schemas.microsoft.com/office/drawing/2014/main" val="3300907492"/>
                  </a:ext>
                </a:extLst>
              </a:tr>
              <a:tr h="338328">
                <a:tc>
                  <a:txBody>
                    <a:bodyPr/>
                    <a:lstStyle/>
                    <a:p>
                      <a:r>
                        <a:rPr lang="en-US" sz="1400" dirty="0">
                          <a:solidFill>
                            <a:srgbClr val="000000"/>
                          </a:solidFill>
                        </a:rPr>
                        <a:t>8 Year</a:t>
                      </a:r>
                    </a:p>
                  </a:txBody>
                  <a:tcPr anchor="ctr"/>
                </a:tc>
                <a:tc>
                  <a:txBody>
                    <a:bodyPr/>
                    <a:lstStyle/>
                    <a:p>
                      <a:pPr algn="ctr"/>
                      <a:r>
                        <a:rPr lang="en-US" sz="1400" dirty="0">
                          <a:solidFill>
                            <a:srgbClr val="000000"/>
                          </a:solidFill>
                        </a:rPr>
                        <a:t>7.34%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43</a:t>
                      </a:r>
                      <a:r>
                        <a:rPr lang="en-US" sz="1400" baseline="30000" dirty="0">
                          <a:solidFill>
                            <a:srgbClr val="000000"/>
                          </a:solidFill>
                        </a:rPr>
                        <a:t>rd</a:t>
                      </a:r>
                      <a:r>
                        <a:rPr lang="en-US" sz="1400" dirty="0">
                          <a:solidFill>
                            <a:srgbClr val="000000"/>
                          </a:solidFill>
                        </a:rPr>
                        <a:t> Percentile </a:t>
                      </a:r>
                    </a:p>
                  </a:txBody>
                  <a:tcPr anchor="ctr"/>
                </a:tc>
                <a:extLst>
                  <a:ext uri="{0D108BD9-81ED-4DB2-BD59-A6C34878D82A}">
                    <a16:rowId xmlns:a16="http://schemas.microsoft.com/office/drawing/2014/main" val="2206873651"/>
                  </a:ext>
                </a:extLst>
              </a:tr>
              <a:tr h="338328">
                <a:tc>
                  <a:txBody>
                    <a:bodyPr/>
                    <a:lstStyle/>
                    <a:p>
                      <a:r>
                        <a:rPr lang="en-US" sz="1400" dirty="0">
                          <a:solidFill>
                            <a:srgbClr val="000000"/>
                          </a:solidFill>
                        </a:rPr>
                        <a:t>10 Year</a:t>
                      </a:r>
                    </a:p>
                  </a:txBody>
                  <a:tcPr anchor="ctr"/>
                </a:tc>
                <a:tc>
                  <a:txBody>
                    <a:bodyPr/>
                    <a:lstStyle/>
                    <a:p>
                      <a:pPr algn="ctr"/>
                      <a:r>
                        <a:rPr lang="en-US" sz="1400" dirty="0">
                          <a:solidFill>
                            <a:srgbClr val="000000"/>
                          </a:solidFill>
                        </a:rPr>
                        <a:t>8.83%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57</a:t>
                      </a:r>
                      <a:r>
                        <a:rPr lang="en-US" sz="1400" baseline="30000" dirty="0">
                          <a:solidFill>
                            <a:srgbClr val="000000"/>
                          </a:solidFill>
                        </a:rPr>
                        <a:t>th</a:t>
                      </a:r>
                      <a:r>
                        <a:rPr lang="en-US" sz="1400" dirty="0">
                          <a:solidFill>
                            <a:srgbClr val="000000"/>
                          </a:solidFill>
                        </a:rPr>
                        <a:t> Percentile </a:t>
                      </a:r>
                    </a:p>
                  </a:txBody>
                  <a:tcPr anchor="ctr"/>
                </a:tc>
                <a:extLst>
                  <a:ext uri="{0D108BD9-81ED-4DB2-BD59-A6C34878D82A}">
                    <a16:rowId xmlns:a16="http://schemas.microsoft.com/office/drawing/2014/main" val="2657873760"/>
                  </a:ext>
                </a:extLst>
              </a:tr>
              <a:tr h="338328">
                <a:tc>
                  <a:txBody>
                    <a:bodyPr/>
                    <a:lstStyle/>
                    <a:p>
                      <a:r>
                        <a:rPr lang="en-US" sz="1400" dirty="0">
                          <a:solidFill>
                            <a:srgbClr val="000000"/>
                          </a:solidFill>
                        </a:rPr>
                        <a:t>Inception to Date</a:t>
                      </a:r>
                      <a:r>
                        <a:rPr lang="en-US" sz="1400" baseline="30000" dirty="0">
                          <a:solidFill>
                            <a:srgbClr val="000000"/>
                          </a:solidFill>
                        </a:rPr>
                        <a:t>2</a:t>
                      </a:r>
                      <a:endParaRPr lang="en-US" sz="1400" dirty="0">
                        <a:solidFill>
                          <a:srgbClr val="000000"/>
                        </a:solidFill>
                      </a:endParaRPr>
                    </a:p>
                  </a:txBody>
                  <a:tcPr anchor="ctr"/>
                </a:tc>
                <a:tc>
                  <a:txBody>
                    <a:bodyPr/>
                    <a:lstStyle/>
                    <a:p>
                      <a:pPr algn="ctr"/>
                      <a:r>
                        <a:rPr lang="en-US" sz="1400" dirty="0">
                          <a:solidFill>
                            <a:srgbClr val="000000"/>
                          </a:solidFill>
                        </a:rPr>
                        <a:t>9.08%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N/A </a:t>
                      </a:r>
                    </a:p>
                  </a:txBody>
                  <a:tcPr anchor="ctr"/>
                </a:tc>
                <a:extLst>
                  <a:ext uri="{0D108BD9-81ED-4DB2-BD59-A6C34878D82A}">
                    <a16:rowId xmlns:a16="http://schemas.microsoft.com/office/drawing/2014/main" val="213373790"/>
                  </a:ext>
                </a:extLst>
              </a:tr>
            </a:tbl>
          </a:graphicData>
        </a:graphic>
      </p:graphicFrame>
      <p:sp>
        <p:nvSpPr>
          <p:cNvPr id="6" name="TextBox 5">
            <a:extLst>
              <a:ext uri="{FF2B5EF4-FFF2-40B4-BE49-F238E27FC236}">
                <a16:creationId xmlns:a16="http://schemas.microsoft.com/office/drawing/2014/main" id="{D1D929B4-A669-4CB9-BB9F-A7DE3BAFF60A}"/>
              </a:ext>
            </a:extLst>
          </p:cNvPr>
          <p:cNvSpPr txBox="1"/>
          <p:nvPr/>
        </p:nvSpPr>
        <p:spPr>
          <a:xfrm>
            <a:off x="438150" y="4876800"/>
            <a:ext cx="8267700" cy="1219200"/>
          </a:xfrm>
          <a:prstGeom prst="rect">
            <a:avLst/>
          </a:prstGeom>
        </p:spPr>
        <p:txBody>
          <a:bodyPr vert="horz" wrap="square" lIns="0" tIns="45720" rIns="0" bIns="45720" rtlCol="0" anchor="t">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800" b="1" i="0" u="none" strike="noStrike" kern="1200" cap="none" spc="0" normalizeH="0" baseline="0" noProof="0" dirty="0">
              <a:ln>
                <a:noFill/>
              </a:ln>
              <a:solidFill>
                <a:srgbClr val="002776"/>
              </a:solidFill>
              <a:effectLst/>
              <a:uLnTx/>
              <a:uFillTx/>
              <a:latin typeface="+mj-lt"/>
              <a:ea typeface="+mj-ea"/>
              <a:cs typeface="+mj-cs"/>
            </a:endParaRPr>
          </a:p>
        </p:txBody>
      </p:sp>
      <p:sp>
        <p:nvSpPr>
          <p:cNvPr id="7" name="TextBox 6">
            <a:extLst>
              <a:ext uri="{FF2B5EF4-FFF2-40B4-BE49-F238E27FC236}">
                <a16:creationId xmlns:a16="http://schemas.microsoft.com/office/drawing/2014/main" id="{BB4B8FC3-A093-44A9-84E0-471D181A85E1}"/>
              </a:ext>
            </a:extLst>
          </p:cNvPr>
          <p:cNvSpPr txBox="1"/>
          <p:nvPr/>
        </p:nvSpPr>
        <p:spPr>
          <a:xfrm>
            <a:off x="438150" y="4953000"/>
            <a:ext cx="8267700" cy="1259205"/>
          </a:xfrm>
          <a:prstGeom prst="rect">
            <a:avLst/>
          </a:prstGeom>
        </p:spPr>
        <p:txBody>
          <a:bodyPr vert="horz" wrap="square" lIns="0" tIns="45720" rIns="0" bIns="45720" rtlCol="0" anchor="t">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800" b="1" i="0" u="none" strike="noStrike" kern="1200" cap="none" spc="0" normalizeH="0" baseline="0" noProof="0" dirty="0">
              <a:ln>
                <a:noFill/>
              </a:ln>
              <a:solidFill>
                <a:srgbClr val="002776"/>
              </a:solidFill>
              <a:effectLst/>
              <a:uLnTx/>
              <a:uFillTx/>
              <a:latin typeface="+mj-lt"/>
              <a:ea typeface="+mj-ea"/>
              <a:cs typeface="+mj-cs"/>
            </a:endParaRPr>
          </a:p>
        </p:txBody>
      </p:sp>
      <p:sp>
        <p:nvSpPr>
          <p:cNvPr id="9" name="TextBox 8">
            <a:extLst>
              <a:ext uri="{FF2B5EF4-FFF2-40B4-BE49-F238E27FC236}">
                <a16:creationId xmlns:a16="http://schemas.microsoft.com/office/drawing/2014/main" id="{1CB528D2-1A4F-4829-8E14-63EF00A7312A}"/>
              </a:ext>
            </a:extLst>
          </p:cNvPr>
          <p:cNvSpPr txBox="1"/>
          <p:nvPr/>
        </p:nvSpPr>
        <p:spPr>
          <a:xfrm>
            <a:off x="474057" y="4727892"/>
            <a:ext cx="8060343" cy="1484313"/>
          </a:xfrm>
          <a:prstGeom prst="rect">
            <a:avLst/>
          </a:prstGeom>
        </p:spPr>
        <p:txBody>
          <a:bodyPr vert="horz" wrap="square" lIns="0" tIns="45720" rIns="0" bIns="45720" rtlCol="0" anchor="t">
            <a:normAutofit lnSpcReduction="10000"/>
          </a:bodyPr>
          <a:lstStyle/>
          <a:p>
            <a:pPr marL="228600" lvl="0" indent="-228600" eaLnBrk="1" fontAlgn="auto" hangingPunct="1">
              <a:spcBef>
                <a:spcPts val="300"/>
              </a:spcBef>
              <a:spcAft>
                <a:spcPts val="300"/>
              </a:spcAft>
              <a:buClr>
                <a:srgbClr val="002776"/>
              </a:buClr>
              <a:buFont typeface="Arial" panose="020B0604020202020204" pitchFamily="34" charset="0"/>
              <a:buChar char="»"/>
              <a:defRPr/>
            </a:pPr>
            <a:r>
              <a:rPr lang="en-US" sz="1200" b="1" dirty="0" smtClean="0">
                <a:solidFill>
                  <a:srgbClr val="000000"/>
                </a:solidFill>
              </a:rPr>
              <a:t>Asset Allocation.</a:t>
            </a:r>
            <a:r>
              <a:rPr lang="en-US" sz="1200" dirty="0" smtClean="0">
                <a:solidFill>
                  <a:srgbClr val="000000"/>
                </a:solidFill>
              </a:rPr>
              <a:t> The Retirement Board recognizes that asset allocation decisions generally account for 90% of investment return. </a:t>
            </a:r>
            <a:r>
              <a:rPr lang="en-US" sz="1200" i="1" dirty="0" smtClean="0">
                <a:solidFill>
                  <a:srgbClr val="000000"/>
                </a:solidFill>
              </a:rPr>
              <a:t>See</a:t>
            </a:r>
            <a:r>
              <a:rPr lang="en-US" sz="1200" dirty="0" smtClean="0">
                <a:solidFill>
                  <a:srgbClr val="000000"/>
                </a:solidFill>
              </a:rPr>
              <a:t> IPS, p. 11.</a:t>
            </a:r>
          </a:p>
          <a:p>
            <a:pPr marL="228600" lvl="0" indent="-228600" eaLnBrk="1" fontAlgn="auto" hangingPunct="1">
              <a:spcBef>
                <a:spcPts val="300"/>
              </a:spcBef>
              <a:spcAft>
                <a:spcPts val="300"/>
              </a:spcAft>
              <a:buClr>
                <a:srgbClr val="002776"/>
              </a:buClr>
              <a:buFont typeface="Arial" panose="020B0604020202020204" pitchFamily="34" charset="0"/>
              <a:buChar char="»"/>
              <a:defRPr/>
            </a:pPr>
            <a:r>
              <a:rPr lang="en-US" sz="1200" b="1" dirty="0" smtClean="0">
                <a:solidFill>
                  <a:srgbClr val="000000"/>
                </a:solidFill>
              </a:rPr>
              <a:t>Rate </a:t>
            </a:r>
            <a:r>
              <a:rPr lang="en-US" sz="1200" b="1" dirty="0">
                <a:solidFill>
                  <a:srgbClr val="000000"/>
                </a:solidFill>
              </a:rPr>
              <a:t>of Return.</a:t>
            </a:r>
            <a:r>
              <a:rPr lang="en-US" sz="1200" dirty="0">
                <a:solidFill>
                  <a:srgbClr val="000000"/>
                </a:solidFill>
              </a:rPr>
              <a:t> The Rate of Return for the MBTARF consistently exceeds the Policy Index.</a:t>
            </a:r>
            <a:r>
              <a:rPr lang="en-US" sz="1200" baseline="30000" dirty="0">
                <a:solidFill>
                  <a:srgbClr val="000000"/>
                </a:solidFill>
              </a:rPr>
              <a:t>3</a:t>
            </a:r>
          </a:p>
          <a:p>
            <a:pPr eaLnBrk="1" fontAlgn="auto" hangingPunct="1">
              <a:buClr>
                <a:schemeClr val="tx1"/>
              </a:buClr>
              <a:defRPr/>
            </a:pPr>
            <a:endParaRPr lang="en-US" sz="1400" baseline="30000" dirty="0" smtClean="0">
              <a:solidFill>
                <a:srgbClr val="000000"/>
              </a:solidFill>
            </a:endParaRPr>
          </a:p>
          <a:p>
            <a:pPr eaLnBrk="1" fontAlgn="auto" hangingPunct="1">
              <a:buClr>
                <a:schemeClr val="tx1"/>
              </a:buClr>
              <a:defRPr/>
            </a:pPr>
            <a:endParaRPr lang="en-US" sz="1400" baseline="30000" dirty="0">
              <a:solidFill>
                <a:srgbClr val="000000"/>
              </a:solidFill>
            </a:endParaRPr>
          </a:p>
          <a:p>
            <a:pPr lvl="0" eaLnBrk="1" fontAlgn="auto" hangingPunct="1">
              <a:spcBef>
                <a:spcPts val="300"/>
              </a:spcBef>
              <a:spcAft>
                <a:spcPts val="300"/>
              </a:spcAft>
              <a:buClr>
                <a:srgbClr val="002776"/>
              </a:buClr>
              <a:defRPr/>
            </a:pPr>
            <a:r>
              <a:rPr lang="en-US" sz="700" dirty="0">
                <a:solidFill>
                  <a:srgbClr val="000000"/>
                </a:solidFill>
                <a:latin typeface="Arial"/>
                <a:cs typeface="Arial"/>
              </a:rPr>
              <a:t>¹ These net returns for the quarter ending June 30th are preliminary. Expenses and fees are not treated uniformly in the rate of return calculations over the periods covered.</a:t>
            </a:r>
          </a:p>
          <a:p>
            <a:pPr lvl="0" eaLnBrk="1" fontAlgn="auto" hangingPunct="1">
              <a:spcBef>
                <a:spcPts val="300"/>
              </a:spcBef>
              <a:spcAft>
                <a:spcPts val="300"/>
              </a:spcAft>
              <a:buClr>
                <a:srgbClr val="002776"/>
              </a:buClr>
              <a:defRPr/>
            </a:pPr>
            <a:r>
              <a:rPr lang="en-US" sz="700" baseline="30000" dirty="0">
                <a:solidFill>
                  <a:srgbClr val="000000"/>
                </a:solidFill>
                <a:latin typeface="Arial"/>
                <a:cs typeface="Arial"/>
              </a:rPr>
              <a:t>2</a:t>
            </a:r>
            <a:r>
              <a:rPr lang="en-US" sz="700" dirty="0">
                <a:solidFill>
                  <a:srgbClr val="000000"/>
                </a:solidFill>
                <a:latin typeface="Arial"/>
                <a:cs typeface="Arial"/>
              </a:rPr>
              <a:t> The inception to date return begins January 1982.</a:t>
            </a:r>
          </a:p>
          <a:p>
            <a:pPr lvl="0" eaLnBrk="1" fontAlgn="auto" hangingPunct="1">
              <a:spcBef>
                <a:spcPts val="300"/>
              </a:spcBef>
              <a:spcAft>
                <a:spcPts val="300"/>
              </a:spcAft>
              <a:buClr>
                <a:srgbClr val="002776"/>
              </a:buClr>
              <a:defRPr/>
            </a:pPr>
            <a:r>
              <a:rPr lang="en-US" sz="700" baseline="30000" dirty="0">
                <a:solidFill>
                  <a:srgbClr val="000000"/>
                </a:solidFill>
                <a:latin typeface="Arial"/>
                <a:cs typeface="Arial"/>
              </a:rPr>
              <a:t>3</a:t>
            </a:r>
            <a:r>
              <a:rPr lang="en-US" sz="700" dirty="0">
                <a:solidFill>
                  <a:srgbClr val="000000"/>
                </a:solidFill>
                <a:latin typeface="Arial"/>
                <a:cs typeface="Arial"/>
              </a:rPr>
              <a:t> The Policy Index replicates the return if the Fund were passively invested in assets strictly adhering to the asset allocation targets.</a:t>
            </a:r>
          </a:p>
          <a:p>
            <a:pPr marL="0" marR="0" indent="0" algn="l" defTabSz="914400" rtl="0" eaLnBrk="1" fontAlgn="auto" latinLnBrk="0" hangingPunct="1">
              <a:lnSpc>
                <a:spcPct val="100000"/>
              </a:lnSpc>
              <a:spcBef>
                <a:spcPct val="0"/>
              </a:spcBef>
              <a:spcAft>
                <a:spcPts val="0"/>
              </a:spcAft>
              <a:buClrTx/>
              <a:buSzTx/>
              <a:buFontTx/>
              <a:buNone/>
              <a:tabLst/>
            </a:pPr>
            <a:endParaRPr kumimoji="0" lang="en-US" sz="2800" b="1" i="0" u="none" strike="noStrike" kern="1200" cap="none" spc="0" normalizeH="0" baseline="0" noProof="0" dirty="0">
              <a:ln>
                <a:noFill/>
              </a:ln>
              <a:solidFill>
                <a:srgbClr val="002776"/>
              </a:solidFill>
              <a:effectLst/>
              <a:uLnTx/>
              <a:uFillTx/>
              <a:latin typeface="+mj-lt"/>
              <a:ea typeface="+mj-ea"/>
              <a:cs typeface="+mj-cs"/>
            </a:endParaRPr>
          </a:p>
        </p:txBody>
      </p:sp>
      <p:sp>
        <p:nvSpPr>
          <p:cNvPr id="10" name="TextBox 9">
            <a:extLst>
              <a:ext uri="{FF2B5EF4-FFF2-40B4-BE49-F238E27FC236}">
                <a16:creationId xmlns:a16="http://schemas.microsoft.com/office/drawing/2014/main" id="{1D0483F7-0EE3-4FE4-BF04-7EE5E29C06B3}"/>
              </a:ext>
            </a:extLst>
          </p:cNvPr>
          <p:cNvSpPr txBox="1"/>
          <p:nvPr/>
        </p:nvSpPr>
        <p:spPr>
          <a:xfrm>
            <a:off x="438150" y="1066800"/>
            <a:ext cx="8240183" cy="304799"/>
          </a:xfrm>
          <a:prstGeom prst="rect">
            <a:avLst/>
          </a:prstGeom>
        </p:spPr>
        <p:txBody>
          <a:bodyPr vert="horz" wrap="square" lIns="0" tIns="45720" rIns="0" bIns="45720" rtlCol="0" anchor="t">
            <a:normAutofit fontScale="55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800" b="1" i="0" u="none" strike="noStrike" kern="1200" cap="none" spc="0" normalizeH="0" baseline="0" noProof="0" dirty="0">
              <a:ln>
                <a:noFill/>
              </a:ln>
              <a:solidFill>
                <a:srgbClr val="002776"/>
              </a:solidFill>
              <a:effectLst/>
              <a:uLnTx/>
              <a:uFillTx/>
              <a:latin typeface="+mj-lt"/>
              <a:ea typeface="+mj-ea"/>
              <a:cs typeface="+mj-cs"/>
            </a:endParaRPr>
          </a:p>
        </p:txBody>
      </p:sp>
      <p:sp>
        <p:nvSpPr>
          <p:cNvPr id="11" name="TextBox 10">
            <a:extLst>
              <a:ext uri="{FF2B5EF4-FFF2-40B4-BE49-F238E27FC236}">
                <a16:creationId xmlns:a16="http://schemas.microsoft.com/office/drawing/2014/main" id="{FCC19E8C-C755-45EA-A5C4-63F22748FE3D}"/>
              </a:ext>
            </a:extLst>
          </p:cNvPr>
          <p:cNvSpPr txBox="1"/>
          <p:nvPr/>
        </p:nvSpPr>
        <p:spPr>
          <a:xfrm>
            <a:off x="474056" y="1106645"/>
            <a:ext cx="8267700" cy="377508"/>
          </a:xfrm>
          <a:prstGeom prst="rect">
            <a:avLst/>
          </a:prstGeom>
        </p:spPr>
        <p:txBody>
          <a:bodyPr vert="horz" wrap="square" lIns="0" tIns="45720" rIns="0" bIns="45720" rtlCol="0" anchor="t">
            <a:noAutofit/>
          </a:bodyPr>
          <a:lstStyle/>
          <a:p>
            <a:pPr marL="228600" lvl="0" indent="-228600" eaLnBrk="1" fontAlgn="auto" hangingPunct="1">
              <a:spcBef>
                <a:spcPts val="300"/>
              </a:spcBef>
              <a:spcAft>
                <a:spcPts val="300"/>
              </a:spcAft>
              <a:buClr>
                <a:srgbClr val="002776"/>
              </a:buClr>
              <a:buFont typeface="Arial" panose="020B0604020202020204" pitchFamily="34" charset="0"/>
              <a:buChar char="»"/>
              <a:defRPr/>
            </a:pPr>
            <a:r>
              <a:rPr lang="en-US" sz="1400" b="1" dirty="0">
                <a:solidFill>
                  <a:srgbClr val="000000"/>
                </a:solidFill>
                <a:latin typeface="Arial"/>
                <a:cs typeface="Arial"/>
              </a:rPr>
              <a:t>Rate of Returns. </a:t>
            </a:r>
            <a:r>
              <a:rPr lang="en-US" sz="1400" dirty="0">
                <a:solidFill>
                  <a:srgbClr val="000000"/>
                </a:solidFill>
                <a:latin typeface="Arial"/>
                <a:cs typeface="Arial"/>
              </a:rPr>
              <a:t>MBTARF (Total Plan) Rate of Returns - Net of Fees¹ :</a:t>
            </a:r>
          </a:p>
        </p:txBody>
      </p:sp>
      <p:sp>
        <p:nvSpPr>
          <p:cNvPr id="3" name="TextBox 2">
            <a:extLst>
              <a:ext uri="{FF2B5EF4-FFF2-40B4-BE49-F238E27FC236}">
                <a16:creationId xmlns:a16="http://schemas.microsoft.com/office/drawing/2014/main" id="{A989251A-C479-4786-94F1-E2B204A6BEFF}"/>
              </a:ext>
            </a:extLst>
          </p:cNvPr>
          <p:cNvSpPr txBox="1"/>
          <p:nvPr/>
        </p:nvSpPr>
        <p:spPr>
          <a:xfrm>
            <a:off x="716280" y="1164747"/>
            <a:ext cx="7711440" cy="377508"/>
          </a:xfrm>
          <a:prstGeom prst="rect">
            <a:avLst/>
          </a:prstGeom>
        </p:spPr>
        <p:txBody>
          <a:bodyPr vert="horz" wrap="square" lIns="0" tIns="45720" rIns="0" bIns="45720" rtlCol="0" anchor="t">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800" b="1" i="0" u="none" strike="noStrike" kern="1200" cap="none" spc="0" normalizeH="0" baseline="0" noProof="0" dirty="0">
              <a:ln>
                <a:noFill/>
              </a:ln>
              <a:solidFill>
                <a:srgbClr val="002776"/>
              </a:solidFill>
              <a:effectLst/>
              <a:uLnTx/>
              <a:uFillTx/>
              <a:latin typeface="+mj-lt"/>
              <a:ea typeface="+mj-ea"/>
              <a:cs typeface="+mj-cs"/>
            </a:endParaRPr>
          </a:p>
        </p:txBody>
      </p:sp>
    </p:spTree>
    <p:extLst>
      <p:ext uri="{BB962C8B-B14F-4D97-AF65-F5344CB8AC3E}">
        <p14:creationId xmlns:p14="http://schemas.microsoft.com/office/powerpoint/2010/main" val="87734107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5822"/>
            <a:ext cx="8010525" cy="549275"/>
          </a:xfrm>
        </p:spPr>
        <p:txBody>
          <a:bodyPr rtlCol="0">
            <a:normAutofit fontScale="90000"/>
          </a:bodyPr>
          <a:lstStyle/>
          <a:p>
            <a:pPr eaLnBrk="1" fontAlgn="auto" hangingPunct="1">
              <a:spcAft>
                <a:spcPts val="0"/>
              </a:spcAft>
              <a:defRPr/>
            </a:pPr>
            <a:r>
              <a:rPr lang="en-US" sz="2400" spc="-20" dirty="0">
                <a:solidFill>
                  <a:srgbClr val="FFFFFF"/>
                </a:solidFill>
              </a:rPr>
              <a:t>Finance and Investment – Investment Returns as of June 30, 2019 </a:t>
            </a:r>
            <a:r>
              <a:rPr lang="en-US" sz="2000" spc="-20" dirty="0">
                <a:solidFill>
                  <a:srgbClr val="FFFFFF"/>
                </a:solidFill>
              </a:rPr>
              <a:t>(cont.)</a:t>
            </a:r>
            <a:endParaRPr lang="en-US" sz="2000" dirty="0"/>
          </a:p>
        </p:txBody>
      </p:sp>
      <p:sp>
        <p:nvSpPr>
          <p:cNvPr id="46084"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22B6D0-61AD-4A1C-AE6A-28F958A9BC87}" type="slidenum">
              <a:rPr lang="en-US" altLang="en-US" smtClean="0"/>
              <a:pPr/>
              <a:t>18</a:t>
            </a:fld>
            <a:endParaRPr lang="en-US" altLang="en-US" dirty="0"/>
          </a:p>
        </p:txBody>
      </p:sp>
      <p:graphicFrame>
        <p:nvGraphicFramePr>
          <p:cNvPr id="4" name="Content Placeholder 3">
            <a:extLst>
              <a:ext uri="{FF2B5EF4-FFF2-40B4-BE49-F238E27FC236}">
                <a16:creationId xmlns:a16="http://schemas.microsoft.com/office/drawing/2014/main" id="{43C19818-3907-4DC5-92CE-83C465617331}"/>
              </a:ext>
            </a:extLst>
          </p:cNvPr>
          <p:cNvGraphicFramePr>
            <a:graphicFrameLocks noGrp="1"/>
          </p:cNvGraphicFramePr>
          <p:nvPr>
            <p:ph idx="1"/>
            <p:extLst>
              <p:ext uri="{D42A27DB-BD31-4B8C-83A1-F6EECF244321}">
                <p14:modId xmlns:p14="http://schemas.microsoft.com/office/powerpoint/2010/main" val="1350738342"/>
              </p:ext>
            </p:extLst>
          </p:nvPr>
        </p:nvGraphicFramePr>
        <p:xfrm>
          <a:off x="629960" y="1681848"/>
          <a:ext cx="7877178" cy="3423552"/>
        </p:xfrm>
        <a:graphic>
          <a:graphicData uri="http://schemas.openxmlformats.org/drawingml/2006/table">
            <a:tbl>
              <a:tblPr firstRow="1" bandRow="1">
                <a:tableStyleId>{5C22544A-7EE6-4342-B048-85BDC9FD1C3A}</a:tableStyleId>
              </a:tblPr>
              <a:tblGrid>
                <a:gridCol w="2625726">
                  <a:extLst>
                    <a:ext uri="{9D8B030D-6E8A-4147-A177-3AD203B41FA5}">
                      <a16:colId xmlns:a16="http://schemas.microsoft.com/office/drawing/2014/main" val="3425719923"/>
                    </a:ext>
                  </a:extLst>
                </a:gridCol>
                <a:gridCol w="2625726">
                  <a:extLst>
                    <a:ext uri="{9D8B030D-6E8A-4147-A177-3AD203B41FA5}">
                      <a16:colId xmlns:a16="http://schemas.microsoft.com/office/drawing/2014/main" val="2021057702"/>
                    </a:ext>
                  </a:extLst>
                </a:gridCol>
                <a:gridCol w="2625726">
                  <a:extLst>
                    <a:ext uri="{9D8B030D-6E8A-4147-A177-3AD203B41FA5}">
                      <a16:colId xmlns:a16="http://schemas.microsoft.com/office/drawing/2014/main" val="3120575543"/>
                    </a:ext>
                  </a:extLst>
                </a:gridCol>
              </a:tblGrid>
              <a:tr h="427944">
                <a:tc>
                  <a:txBody>
                    <a:bodyPr/>
                    <a:lstStyle/>
                    <a:p>
                      <a:pPr algn="ctr">
                        <a:spcBef>
                          <a:spcPts val="300"/>
                        </a:spcBef>
                        <a:spcAft>
                          <a:spcPts val="300"/>
                        </a:spcAft>
                      </a:pPr>
                      <a:r>
                        <a:rPr lang="en-US" sz="1400" dirty="0"/>
                        <a:t>Time of Return</a:t>
                      </a:r>
                    </a:p>
                  </a:txBody>
                  <a:tcPr anchor="ctr">
                    <a:solidFill>
                      <a:srgbClr val="0070C0"/>
                    </a:solidFill>
                  </a:tcPr>
                </a:tc>
                <a:tc>
                  <a:txBody>
                    <a:bodyPr/>
                    <a:lstStyle/>
                    <a:p>
                      <a:pPr algn="ctr">
                        <a:spcBef>
                          <a:spcPts val="300"/>
                        </a:spcBef>
                        <a:spcAft>
                          <a:spcPts val="300"/>
                        </a:spcAft>
                      </a:pPr>
                      <a:r>
                        <a:rPr lang="en-US" sz="1400" dirty="0"/>
                        <a:t>MBTARF Return</a:t>
                      </a:r>
                    </a:p>
                  </a:txBody>
                  <a:tcPr anchor="ctr">
                    <a:solidFill>
                      <a:srgbClr val="0070C0"/>
                    </a:solidFill>
                  </a:tcPr>
                </a:tc>
                <a:tc>
                  <a:txBody>
                    <a:bodyPr/>
                    <a:lstStyle/>
                    <a:p>
                      <a:pPr algn="ctr">
                        <a:spcBef>
                          <a:spcPts val="300"/>
                        </a:spcBef>
                        <a:spcAft>
                          <a:spcPts val="300"/>
                        </a:spcAft>
                      </a:pPr>
                      <a:r>
                        <a:rPr lang="en-US" sz="1400" dirty="0"/>
                        <a:t>PRIM Return</a:t>
                      </a:r>
                    </a:p>
                  </a:txBody>
                  <a:tcPr anchor="ctr">
                    <a:solidFill>
                      <a:srgbClr val="0070C0"/>
                    </a:solidFill>
                  </a:tcPr>
                </a:tc>
                <a:extLst>
                  <a:ext uri="{0D108BD9-81ED-4DB2-BD59-A6C34878D82A}">
                    <a16:rowId xmlns:a16="http://schemas.microsoft.com/office/drawing/2014/main" val="3682750195"/>
                  </a:ext>
                </a:extLst>
              </a:tr>
              <a:tr h="427944">
                <a:tc>
                  <a:txBody>
                    <a:bodyPr/>
                    <a:lstStyle/>
                    <a:p>
                      <a:r>
                        <a:rPr lang="en-US" sz="1400" dirty="0">
                          <a:solidFill>
                            <a:srgbClr val="000000"/>
                          </a:solidFill>
                        </a:rPr>
                        <a:t>Quarter Ending</a:t>
                      </a:r>
                    </a:p>
                  </a:txBody>
                  <a:tcPr anchor="ctr"/>
                </a:tc>
                <a:tc>
                  <a:txBody>
                    <a:bodyPr/>
                    <a:lstStyle/>
                    <a:p>
                      <a:pPr algn="ctr"/>
                      <a:r>
                        <a:rPr lang="en-US" sz="1400" dirty="0">
                          <a:solidFill>
                            <a:srgbClr val="000000"/>
                          </a:solidFill>
                        </a:rPr>
                        <a:t>3.40%</a:t>
                      </a:r>
                    </a:p>
                  </a:txBody>
                  <a:tcPr anchor="ctr"/>
                </a:tc>
                <a:tc>
                  <a:txBody>
                    <a:bodyPr/>
                    <a:lstStyle/>
                    <a:p>
                      <a:pPr algn="ctr"/>
                      <a:r>
                        <a:rPr lang="en-US" sz="1400" dirty="0">
                          <a:solidFill>
                            <a:srgbClr val="000000"/>
                          </a:solidFill>
                        </a:rPr>
                        <a:t>3.36%</a:t>
                      </a:r>
                    </a:p>
                  </a:txBody>
                  <a:tcPr anchor="ctr"/>
                </a:tc>
                <a:extLst>
                  <a:ext uri="{0D108BD9-81ED-4DB2-BD59-A6C34878D82A}">
                    <a16:rowId xmlns:a16="http://schemas.microsoft.com/office/drawing/2014/main" val="1582540322"/>
                  </a:ext>
                </a:extLst>
              </a:tr>
              <a:tr h="427944">
                <a:tc>
                  <a:txBody>
                    <a:bodyPr/>
                    <a:lstStyle/>
                    <a:p>
                      <a:r>
                        <a:rPr lang="en-US" sz="1400" dirty="0">
                          <a:solidFill>
                            <a:srgbClr val="000000"/>
                          </a:solidFill>
                        </a:rPr>
                        <a:t>Year to Date</a:t>
                      </a:r>
                    </a:p>
                  </a:txBody>
                  <a:tcPr anchor="ctr"/>
                </a:tc>
                <a:tc>
                  <a:txBody>
                    <a:bodyPr/>
                    <a:lstStyle/>
                    <a:p>
                      <a:pPr algn="ctr"/>
                      <a:r>
                        <a:rPr lang="en-US" sz="1400" dirty="0">
                          <a:solidFill>
                            <a:srgbClr val="000000"/>
                          </a:solidFill>
                        </a:rPr>
                        <a:t>11.41%</a:t>
                      </a:r>
                    </a:p>
                  </a:txBody>
                  <a:tcPr anchor="ctr"/>
                </a:tc>
                <a:tc>
                  <a:txBody>
                    <a:bodyPr/>
                    <a:lstStyle/>
                    <a:p>
                      <a:pPr algn="ctr"/>
                      <a:r>
                        <a:rPr lang="en-US" sz="1400" dirty="0">
                          <a:solidFill>
                            <a:srgbClr val="000000"/>
                          </a:solidFill>
                        </a:rPr>
                        <a:t>9.95%</a:t>
                      </a:r>
                    </a:p>
                  </a:txBody>
                  <a:tcPr anchor="ctr"/>
                </a:tc>
                <a:extLst>
                  <a:ext uri="{0D108BD9-81ED-4DB2-BD59-A6C34878D82A}">
                    <a16:rowId xmlns:a16="http://schemas.microsoft.com/office/drawing/2014/main" val="2071133410"/>
                  </a:ext>
                </a:extLst>
              </a:tr>
              <a:tr h="427944">
                <a:tc>
                  <a:txBody>
                    <a:bodyPr/>
                    <a:lstStyle/>
                    <a:p>
                      <a:r>
                        <a:rPr lang="en-US" sz="1400" dirty="0">
                          <a:solidFill>
                            <a:srgbClr val="000000"/>
                          </a:solidFill>
                        </a:rPr>
                        <a:t>1 Year</a:t>
                      </a:r>
                    </a:p>
                  </a:txBody>
                  <a:tcPr anchor="ctr"/>
                </a:tc>
                <a:tc>
                  <a:txBody>
                    <a:bodyPr/>
                    <a:lstStyle/>
                    <a:p>
                      <a:pPr algn="ctr"/>
                      <a:r>
                        <a:rPr lang="en-US" sz="1400" dirty="0">
                          <a:solidFill>
                            <a:srgbClr val="000000"/>
                          </a:solidFill>
                        </a:rPr>
                        <a:t>6.02%</a:t>
                      </a:r>
                    </a:p>
                  </a:txBody>
                  <a:tcPr anchor="ctr"/>
                </a:tc>
                <a:tc>
                  <a:txBody>
                    <a:bodyPr/>
                    <a:lstStyle/>
                    <a:p>
                      <a:pPr algn="ctr"/>
                      <a:r>
                        <a:rPr lang="en-US" sz="1400" dirty="0">
                          <a:solidFill>
                            <a:srgbClr val="000000"/>
                          </a:solidFill>
                        </a:rPr>
                        <a:t>6.12%</a:t>
                      </a:r>
                    </a:p>
                  </a:txBody>
                  <a:tcPr anchor="ctr"/>
                </a:tc>
                <a:extLst>
                  <a:ext uri="{0D108BD9-81ED-4DB2-BD59-A6C34878D82A}">
                    <a16:rowId xmlns:a16="http://schemas.microsoft.com/office/drawing/2014/main" val="4247438567"/>
                  </a:ext>
                </a:extLst>
              </a:tr>
              <a:tr h="427944">
                <a:tc>
                  <a:txBody>
                    <a:bodyPr/>
                    <a:lstStyle/>
                    <a:p>
                      <a:r>
                        <a:rPr lang="en-US" sz="1400" dirty="0">
                          <a:solidFill>
                            <a:srgbClr val="000000"/>
                          </a:solidFill>
                        </a:rPr>
                        <a:t>3 Year</a:t>
                      </a:r>
                    </a:p>
                  </a:txBody>
                  <a:tcPr anchor="ctr"/>
                </a:tc>
                <a:tc>
                  <a:txBody>
                    <a:bodyPr/>
                    <a:lstStyle/>
                    <a:p>
                      <a:pPr algn="ctr"/>
                      <a:r>
                        <a:rPr lang="en-US" sz="1400" dirty="0">
                          <a:solidFill>
                            <a:srgbClr val="000000"/>
                          </a:solidFill>
                        </a:rPr>
                        <a:t>9.52%</a:t>
                      </a:r>
                    </a:p>
                  </a:txBody>
                  <a:tcPr anchor="ctr"/>
                </a:tc>
                <a:tc>
                  <a:txBody>
                    <a:bodyPr/>
                    <a:lstStyle/>
                    <a:p>
                      <a:pPr algn="ctr"/>
                      <a:r>
                        <a:rPr lang="en-US" sz="1400" dirty="0">
                          <a:solidFill>
                            <a:srgbClr val="000000"/>
                          </a:solidFill>
                        </a:rPr>
                        <a:t>9.72%</a:t>
                      </a:r>
                    </a:p>
                  </a:txBody>
                  <a:tcPr anchor="ctr"/>
                </a:tc>
                <a:extLst>
                  <a:ext uri="{0D108BD9-81ED-4DB2-BD59-A6C34878D82A}">
                    <a16:rowId xmlns:a16="http://schemas.microsoft.com/office/drawing/2014/main" val="2825130661"/>
                  </a:ext>
                </a:extLst>
              </a:tr>
              <a:tr h="427944">
                <a:tc>
                  <a:txBody>
                    <a:bodyPr/>
                    <a:lstStyle/>
                    <a:p>
                      <a:r>
                        <a:rPr lang="en-US" sz="1400" dirty="0">
                          <a:solidFill>
                            <a:srgbClr val="000000"/>
                          </a:solidFill>
                        </a:rPr>
                        <a:t>5 Year</a:t>
                      </a:r>
                    </a:p>
                  </a:txBody>
                  <a:tcPr anchor="ctr"/>
                </a:tc>
                <a:tc>
                  <a:txBody>
                    <a:bodyPr/>
                    <a:lstStyle/>
                    <a:p>
                      <a:pPr algn="ctr"/>
                      <a:r>
                        <a:rPr lang="en-US" sz="1400" dirty="0">
                          <a:solidFill>
                            <a:srgbClr val="000000"/>
                          </a:solidFill>
                        </a:rPr>
                        <a:t>6.28%</a:t>
                      </a:r>
                    </a:p>
                  </a:txBody>
                  <a:tcPr anchor="ctr"/>
                </a:tc>
                <a:tc>
                  <a:txBody>
                    <a:bodyPr/>
                    <a:lstStyle/>
                    <a:p>
                      <a:pPr algn="ctr"/>
                      <a:r>
                        <a:rPr lang="en-US" sz="1400" dirty="0">
                          <a:solidFill>
                            <a:srgbClr val="000000"/>
                          </a:solidFill>
                        </a:rPr>
                        <a:t>7.01%</a:t>
                      </a:r>
                    </a:p>
                  </a:txBody>
                  <a:tcPr anchor="ctr"/>
                </a:tc>
                <a:extLst>
                  <a:ext uri="{0D108BD9-81ED-4DB2-BD59-A6C34878D82A}">
                    <a16:rowId xmlns:a16="http://schemas.microsoft.com/office/drawing/2014/main" val="1136712081"/>
                  </a:ext>
                </a:extLst>
              </a:tr>
              <a:tr h="427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cs typeface="+mn-cs"/>
                        </a:rPr>
                        <a:t>10 Year</a:t>
                      </a:r>
                    </a:p>
                  </a:txBody>
                  <a:tcPr anchor="ctr"/>
                </a:tc>
                <a:tc>
                  <a:txBody>
                    <a:bodyPr/>
                    <a:lstStyle/>
                    <a:p>
                      <a:pPr algn="ctr"/>
                      <a:r>
                        <a:rPr lang="en-US" sz="1400" dirty="0">
                          <a:solidFill>
                            <a:srgbClr val="000000"/>
                          </a:solidFill>
                        </a:rPr>
                        <a:t>9.20%</a:t>
                      </a:r>
                    </a:p>
                  </a:txBody>
                  <a:tcPr anchor="ctr"/>
                </a:tc>
                <a:tc>
                  <a:txBody>
                    <a:bodyPr/>
                    <a:lstStyle/>
                    <a:p>
                      <a:pPr algn="ctr"/>
                      <a:r>
                        <a:rPr lang="en-US" sz="1400" dirty="0">
                          <a:solidFill>
                            <a:srgbClr val="000000"/>
                          </a:solidFill>
                        </a:rPr>
                        <a:t>9.87%</a:t>
                      </a:r>
                    </a:p>
                  </a:txBody>
                  <a:tcPr anchor="ctr"/>
                </a:tc>
                <a:extLst>
                  <a:ext uri="{0D108BD9-81ED-4DB2-BD59-A6C34878D82A}">
                    <a16:rowId xmlns:a16="http://schemas.microsoft.com/office/drawing/2014/main" val="2136579299"/>
                  </a:ext>
                </a:extLst>
              </a:tr>
              <a:tr h="427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Inception to Date</a:t>
                      </a:r>
                      <a:r>
                        <a:rPr lang="en-US" sz="1100" baseline="30000" dirty="0">
                          <a:solidFill>
                            <a:srgbClr val="000000"/>
                          </a:solidFill>
                        </a:rPr>
                        <a:t>2</a:t>
                      </a:r>
                      <a:endParaRPr lang="en-US" sz="1400" dirty="0">
                        <a:solidFill>
                          <a:srgbClr val="000000"/>
                        </a:solidFill>
                      </a:endParaRPr>
                    </a:p>
                  </a:txBody>
                  <a:tcPr anchor="ctr"/>
                </a:tc>
                <a:tc>
                  <a:txBody>
                    <a:bodyPr/>
                    <a:lstStyle/>
                    <a:p>
                      <a:pPr algn="ctr"/>
                      <a:r>
                        <a:rPr lang="en-US" sz="1400" dirty="0">
                          <a:solidFill>
                            <a:srgbClr val="000000"/>
                          </a:solidFill>
                        </a:rPr>
                        <a:t>9.26%</a:t>
                      </a:r>
                    </a:p>
                  </a:txBody>
                  <a:tcPr anchor="ctr"/>
                </a:tc>
                <a:tc>
                  <a:txBody>
                    <a:bodyPr/>
                    <a:lstStyle/>
                    <a:p>
                      <a:pPr algn="ctr"/>
                      <a:r>
                        <a:rPr lang="en-US" sz="1400" dirty="0">
                          <a:solidFill>
                            <a:srgbClr val="000000"/>
                          </a:solidFill>
                        </a:rPr>
                        <a:t>9.41%</a:t>
                      </a:r>
                    </a:p>
                  </a:txBody>
                  <a:tcPr anchor="ctr"/>
                </a:tc>
                <a:extLst>
                  <a:ext uri="{0D108BD9-81ED-4DB2-BD59-A6C34878D82A}">
                    <a16:rowId xmlns:a16="http://schemas.microsoft.com/office/drawing/2014/main" val="4192538595"/>
                  </a:ext>
                </a:extLst>
              </a:tr>
            </a:tbl>
          </a:graphicData>
        </a:graphic>
      </p:graphicFrame>
      <p:sp>
        <p:nvSpPr>
          <p:cNvPr id="5" name="TextBox 4">
            <a:extLst>
              <a:ext uri="{FF2B5EF4-FFF2-40B4-BE49-F238E27FC236}">
                <a16:creationId xmlns:a16="http://schemas.microsoft.com/office/drawing/2014/main" id="{E8998CE6-F741-429A-9D3F-155EA4499DA1}"/>
              </a:ext>
            </a:extLst>
          </p:cNvPr>
          <p:cNvSpPr txBox="1"/>
          <p:nvPr/>
        </p:nvSpPr>
        <p:spPr>
          <a:xfrm>
            <a:off x="657224" y="1066800"/>
            <a:ext cx="7829552" cy="304800"/>
          </a:xfrm>
          <a:prstGeom prst="rect">
            <a:avLst/>
          </a:prstGeom>
        </p:spPr>
        <p:txBody>
          <a:bodyPr vert="horz" wrap="square" lIns="0" tIns="45720" rIns="0" bIns="45720" rtlCol="0" anchor="t">
            <a:normAutofit fontScale="55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800" b="1" i="0" u="none" strike="noStrike" kern="1200" cap="none" spc="0" normalizeH="0" baseline="0" noProof="0" dirty="0">
              <a:ln>
                <a:noFill/>
              </a:ln>
              <a:solidFill>
                <a:srgbClr val="002776"/>
              </a:solidFill>
              <a:effectLst/>
              <a:uLnTx/>
              <a:uFillTx/>
              <a:latin typeface="+mj-lt"/>
              <a:ea typeface="+mj-ea"/>
              <a:cs typeface="+mj-cs"/>
            </a:endParaRPr>
          </a:p>
        </p:txBody>
      </p:sp>
      <p:sp>
        <p:nvSpPr>
          <p:cNvPr id="7" name="TextBox 6">
            <a:extLst>
              <a:ext uri="{FF2B5EF4-FFF2-40B4-BE49-F238E27FC236}">
                <a16:creationId xmlns:a16="http://schemas.microsoft.com/office/drawing/2014/main" id="{725D1299-F966-4411-A2C7-1F54895326DA}"/>
              </a:ext>
            </a:extLst>
          </p:cNvPr>
          <p:cNvSpPr txBox="1"/>
          <p:nvPr/>
        </p:nvSpPr>
        <p:spPr>
          <a:xfrm>
            <a:off x="657224" y="1066800"/>
            <a:ext cx="7829552" cy="304800"/>
          </a:xfrm>
          <a:prstGeom prst="rect">
            <a:avLst/>
          </a:prstGeom>
        </p:spPr>
        <p:txBody>
          <a:bodyPr vert="horz" wrap="square" lIns="0" tIns="45720" rIns="0" bIns="45720" rtlCol="0" anchor="t">
            <a:normAutofit fontScale="55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800" b="1" i="0" u="none" strike="noStrike" kern="1200" cap="none" spc="0" normalizeH="0" baseline="0" noProof="0" dirty="0">
              <a:ln>
                <a:noFill/>
              </a:ln>
              <a:solidFill>
                <a:srgbClr val="002776"/>
              </a:solidFill>
              <a:effectLst/>
              <a:uLnTx/>
              <a:uFillTx/>
              <a:latin typeface="+mj-lt"/>
              <a:ea typeface="+mj-ea"/>
              <a:cs typeface="+mj-cs"/>
            </a:endParaRPr>
          </a:p>
        </p:txBody>
      </p:sp>
      <p:sp>
        <p:nvSpPr>
          <p:cNvPr id="8" name="Rectangle 7">
            <a:extLst>
              <a:ext uri="{FF2B5EF4-FFF2-40B4-BE49-F238E27FC236}">
                <a16:creationId xmlns:a16="http://schemas.microsoft.com/office/drawing/2014/main" id="{85F1CE21-40AB-4D86-AECA-64EF2DE3935E}"/>
              </a:ext>
            </a:extLst>
          </p:cNvPr>
          <p:cNvSpPr/>
          <p:nvPr/>
        </p:nvSpPr>
        <p:spPr>
          <a:xfrm>
            <a:off x="304800" y="1066800"/>
            <a:ext cx="5499069" cy="375552"/>
          </a:xfrm>
          <a:prstGeom prst="rect">
            <a:avLst/>
          </a:prstGeom>
        </p:spPr>
        <p:txBody>
          <a:bodyPr wrap="none">
            <a:spAutoFit/>
          </a:bodyPr>
          <a:lstStyle/>
          <a:p>
            <a:pPr marL="228600" lvl="0" indent="-228600" eaLnBrk="1" fontAlgn="auto" hangingPunct="1">
              <a:lnSpc>
                <a:spcPct val="150000"/>
              </a:lnSpc>
              <a:spcBef>
                <a:spcPts val="300"/>
              </a:spcBef>
              <a:spcAft>
                <a:spcPts val="300"/>
              </a:spcAft>
              <a:buClr>
                <a:srgbClr val="002776"/>
              </a:buClr>
              <a:buFont typeface="Arial" panose="020B0604020202020204" pitchFamily="34" charset="0"/>
              <a:buChar char="»"/>
              <a:defRPr/>
            </a:pPr>
            <a:r>
              <a:rPr lang="en-US" sz="1400" b="1" dirty="0">
                <a:solidFill>
                  <a:srgbClr val="000000"/>
                </a:solidFill>
                <a:latin typeface="Arial"/>
                <a:cs typeface="Arial"/>
              </a:rPr>
              <a:t>Rate of Returns. </a:t>
            </a:r>
            <a:r>
              <a:rPr lang="en-US" sz="1400" dirty="0">
                <a:solidFill>
                  <a:srgbClr val="000000"/>
                </a:solidFill>
                <a:latin typeface="Arial"/>
                <a:cs typeface="Arial"/>
              </a:rPr>
              <a:t>MBTARF &amp; PRIM (Total Plan) </a:t>
            </a:r>
            <a:r>
              <a:rPr lang="en-US" sz="1100" dirty="0">
                <a:solidFill>
                  <a:srgbClr val="000000"/>
                </a:solidFill>
                <a:latin typeface="Arial"/>
                <a:cs typeface="Arial"/>
              </a:rPr>
              <a:t>- </a:t>
            </a:r>
            <a:r>
              <a:rPr lang="en-US" sz="1400" dirty="0">
                <a:solidFill>
                  <a:srgbClr val="000000"/>
                </a:solidFill>
                <a:latin typeface="Arial"/>
                <a:cs typeface="Arial"/>
              </a:rPr>
              <a:t>Gross of Fees</a:t>
            </a:r>
            <a:r>
              <a:rPr lang="en-US" sz="1100" dirty="0">
                <a:solidFill>
                  <a:srgbClr val="000000"/>
                </a:solidFill>
                <a:latin typeface="Arial"/>
                <a:cs typeface="Arial"/>
              </a:rPr>
              <a:t>¹</a:t>
            </a:r>
          </a:p>
        </p:txBody>
      </p:sp>
      <p:sp>
        <p:nvSpPr>
          <p:cNvPr id="9" name="TextBox 8">
            <a:extLst>
              <a:ext uri="{FF2B5EF4-FFF2-40B4-BE49-F238E27FC236}">
                <a16:creationId xmlns:a16="http://schemas.microsoft.com/office/drawing/2014/main" id="{6B6BB2E9-AC3D-4709-9BEC-49F5AFAFF31A}"/>
              </a:ext>
            </a:extLst>
          </p:cNvPr>
          <p:cNvSpPr txBox="1"/>
          <p:nvPr/>
        </p:nvSpPr>
        <p:spPr>
          <a:xfrm>
            <a:off x="657224" y="5105400"/>
            <a:ext cx="7829552" cy="914400"/>
          </a:xfrm>
          <a:prstGeom prst="rect">
            <a:avLst/>
          </a:prstGeom>
        </p:spPr>
        <p:txBody>
          <a:bodyPr vert="horz" wrap="square" lIns="0" tIns="45720" rIns="0" bIns="45720" rtlCol="0" anchor="t">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800" b="1" i="0" u="none" strike="noStrike" kern="1200" cap="none" spc="0" normalizeH="0" baseline="0" noProof="0" dirty="0">
              <a:ln>
                <a:noFill/>
              </a:ln>
              <a:solidFill>
                <a:srgbClr val="002776"/>
              </a:solidFill>
              <a:effectLst/>
              <a:uLnTx/>
              <a:uFillTx/>
              <a:latin typeface="+mj-lt"/>
              <a:ea typeface="+mj-ea"/>
              <a:cs typeface="+mj-cs"/>
            </a:endParaRPr>
          </a:p>
        </p:txBody>
      </p:sp>
      <p:sp>
        <p:nvSpPr>
          <p:cNvPr id="10" name="TextBox 9">
            <a:extLst>
              <a:ext uri="{FF2B5EF4-FFF2-40B4-BE49-F238E27FC236}">
                <a16:creationId xmlns:a16="http://schemas.microsoft.com/office/drawing/2014/main" id="{C0932CAA-4F5B-41A9-82BF-72B4EA6DF7EE}"/>
              </a:ext>
            </a:extLst>
          </p:cNvPr>
          <p:cNvSpPr txBox="1"/>
          <p:nvPr/>
        </p:nvSpPr>
        <p:spPr>
          <a:xfrm>
            <a:off x="657224" y="4953000"/>
            <a:ext cx="7829552" cy="1143000"/>
          </a:xfrm>
          <a:prstGeom prst="rect">
            <a:avLst/>
          </a:prstGeom>
        </p:spPr>
        <p:txBody>
          <a:bodyPr vert="horz" wrap="square" lIns="0" tIns="45720" rIns="0" bIns="45720" rtlCol="0" anchor="t">
            <a:normAutofit/>
          </a:bodyPr>
          <a:lstStyle/>
          <a:p>
            <a:pPr eaLnBrk="1" fontAlgn="auto" hangingPunct="1">
              <a:spcAft>
                <a:spcPts val="0"/>
              </a:spcAft>
            </a:pPr>
            <a:endParaRPr lang="en-US" sz="600" dirty="0">
              <a:solidFill>
                <a:srgbClr val="000000"/>
              </a:solidFill>
              <a:latin typeface="Arial"/>
              <a:cs typeface="Arial"/>
            </a:endParaRPr>
          </a:p>
          <a:p>
            <a:pPr eaLnBrk="1" fontAlgn="auto" hangingPunct="1">
              <a:spcAft>
                <a:spcPts val="0"/>
              </a:spcAft>
            </a:pPr>
            <a:endParaRPr lang="en-US" sz="600" dirty="0">
              <a:solidFill>
                <a:srgbClr val="000000"/>
              </a:solidFill>
              <a:latin typeface="Arial"/>
              <a:cs typeface="Arial"/>
            </a:endParaRPr>
          </a:p>
          <a:p>
            <a:pPr eaLnBrk="1" fontAlgn="auto" hangingPunct="1">
              <a:spcAft>
                <a:spcPts val="0"/>
              </a:spcAft>
            </a:pPr>
            <a:endParaRPr lang="en-US" sz="600" dirty="0">
              <a:solidFill>
                <a:srgbClr val="000000"/>
              </a:solidFill>
              <a:latin typeface="Arial"/>
              <a:cs typeface="Arial"/>
            </a:endParaRPr>
          </a:p>
          <a:p>
            <a:pPr eaLnBrk="1" fontAlgn="auto" hangingPunct="1">
              <a:spcAft>
                <a:spcPts val="0"/>
              </a:spcAft>
            </a:pPr>
            <a:endParaRPr lang="en-US" sz="600" dirty="0">
              <a:solidFill>
                <a:srgbClr val="000000"/>
              </a:solidFill>
              <a:latin typeface="Arial"/>
              <a:cs typeface="Arial"/>
            </a:endParaRPr>
          </a:p>
          <a:p>
            <a:pPr eaLnBrk="1" fontAlgn="auto" hangingPunct="1">
              <a:spcAft>
                <a:spcPts val="0"/>
              </a:spcAft>
            </a:pPr>
            <a:endParaRPr lang="en-US" sz="600" dirty="0">
              <a:solidFill>
                <a:srgbClr val="000000"/>
              </a:solidFill>
              <a:latin typeface="Arial"/>
              <a:cs typeface="Arial"/>
            </a:endParaRPr>
          </a:p>
          <a:p>
            <a:pPr eaLnBrk="1" fontAlgn="auto" hangingPunct="1">
              <a:spcAft>
                <a:spcPts val="0"/>
              </a:spcAft>
            </a:pPr>
            <a:endParaRPr lang="en-US" sz="700" dirty="0">
              <a:solidFill>
                <a:srgbClr val="000000"/>
              </a:solidFill>
              <a:latin typeface="Arial"/>
              <a:cs typeface="Arial"/>
            </a:endParaRPr>
          </a:p>
          <a:p>
            <a:pPr eaLnBrk="1" fontAlgn="auto" hangingPunct="1">
              <a:spcAft>
                <a:spcPts val="0"/>
              </a:spcAft>
            </a:pPr>
            <a:endParaRPr lang="en-US" sz="700" dirty="0">
              <a:solidFill>
                <a:srgbClr val="000000"/>
              </a:solidFill>
              <a:latin typeface="Arial"/>
              <a:cs typeface="Arial"/>
            </a:endParaRPr>
          </a:p>
          <a:p>
            <a:pPr eaLnBrk="1" fontAlgn="auto" hangingPunct="1">
              <a:spcAft>
                <a:spcPts val="0"/>
              </a:spcAft>
            </a:pPr>
            <a:r>
              <a:rPr lang="en-US" sz="700" dirty="0">
                <a:solidFill>
                  <a:srgbClr val="000000"/>
                </a:solidFill>
                <a:latin typeface="Arial"/>
                <a:cs typeface="Arial"/>
              </a:rPr>
              <a:t>¹ These Gross returns for the quarter ending June 30th are preliminary. Expenses and fees are treated uniformly in the rate of return calculations over the periods covered</a:t>
            </a:r>
            <a:r>
              <a:rPr lang="en-US" sz="600" dirty="0" smtClean="0">
                <a:solidFill>
                  <a:srgbClr val="000000"/>
                </a:solidFill>
                <a:latin typeface="Arial"/>
                <a:cs typeface="Arial"/>
              </a:rPr>
              <a:t>.</a:t>
            </a:r>
          </a:p>
          <a:p>
            <a:pPr eaLnBrk="1" fontAlgn="auto" hangingPunct="1">
              <a:spcAft>
                <a:spcPts val="0"/>
              </a:spcAft>
            </a:pPr>
            <a:r>
              <a:rPr lang="en-US" sz="700" baseline="30000" dirty="0">
                <a:solidFill>
                  <a:srgbClr val="000000"/>
                </a:solidFill>
                <a:latin typeface="Arial"/>
                <a:cs typeface="Arial"/>
              </a:rPr>
              <a:t>2</a:t>
            </a:r>
            <a:r>
              <a:rPr lang="en-US" sz="700" dirty="0">
                <a:solidFill>
                  <a:srgbClr val="000000"/>
                </a:solidFill>
                <a:latin typeface="Arial"/>
                <a:cs typeface="Arial"/>
              </a:rPr>
              <a:t> The inception to date return begins January 1982.</a:t>
            </a:r>
          </a:p>
          <a:p>
            <a:pPr eaLnBrk="1" fontAlgn="auto" hangingPunct="1">
              <a:spcAft>
                <a:spcPts val="0"/>
              </a:spcAft>
            </a:pPr>
            <a:endParaRPr lang="en-US" sz="600" dirty="0" smtClean="0">
              <a:solidFill>
                <a:srgbClr val="000000"/>
              </a:solidFill>
              <a:latin typeface="Arial"/>
              <a:cs typeface="Arial"/>
            </a:endParaRPr>
          </a:p>
          <a:p>
            <a:pPr eaLnBrk="1" fontAlgn="auto" hangingPunct="1">
              <a:spcAft>
                <a:spcPts val="0"/>
              </a:spcAft>
            </a:pPr>
            <a:endParaRPr lang="en-US" sz="600" dirty="0">
              <a:solidFill>
                <a:srgbClr val="000000"/>
              </a:solidFill>
              <a:latin typeface="Arial"/>
              <a:cs typeface="Arial"/>
            </a:endParaRPr>
          </a:p>
          <a:p>
            <a:pPr marL="0" marR="0" indent="0" algn="l" defTabSz="914400" rtl="0" eaLnBrk="1" fontAlgn="auto" latinLnBrk="0" hangingPunct="1">
              <a:lnSpc>
                <a:spcPct val="100000"/>
              </a:lnSpc>
              <a:spcBef>
                <a:spcPct val="0"/>
              </a:spcBef>
              <a:spcAft>
                <a:spcPts val="0"/>
              </a:spcAft>
              <a:buClrTx/>
              <a:buSzTx/>
              <a:buFontTx/>
              <a:buNone/>
              <a:tabLst/>
            </a:pPr>
            <a:endParaRPr kumimoji="0" lang="en-US" sz="2800" b="1" i="0" u="none" strike="noStrike" kern="1200" cap="none" spc="0" normalizeH="0" baseline="0" noProof="0" dirty="0">
              <a:ln>
                <a:noFill/>
              </a:ln>
              <a:solidFill>
                <a:srgbClr val="002776"/>
              </a:solidFill>
              <a:effectLst/>
              <a:uLnTx/>
              <a:uFillTx/>
              <a:latin typeface="+mj-lt"/>
              <a:ea typeface="+mj-ea"/>
              <a:cs typeface="+mj-cs"/>
            </a:endParaRPr>
          </a:p>
        </p:txBody>
      </p:sp>
    </p:spTree>
    <p:extLst>
      <p:ext uri="{BB962C8B-B14F-4D97-AF65-F5344CB8AC3E}">
        <p14:creationId xmlns:p14="http://schemas.microsoft.com/office/powerpoint/2010/main" val="34629915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sz="2400" dirty="0" smtClean="0">
                <a:solidFill>
                  <a:srgbClr val="FFFFFF"/>
                </a:solidFill>
              </a:rPr>
              <a:t>Benefits Department – Status Report</a:t>
            </a:r>
            <a:endParaRPr lang="en-US" altLang="en-US" sz="2400" dirty="0" smtClean="0"/>
          </a:p>
        </p:txBody>
      </p:sp>
      <p:sp>
        <p:nvSpPr>
          <p:cNvPr id="3" name="Content Placeholder 2">
            <a:extLst/>
          </p:cNvPr>
          <p:cNvSpPr>
            <a:spLocks noGrp="1"/>
          </p:cNvSpPr>
          <p:nvPr>
            <p:ph idx="1"/>
          </p:nvPr>
        </p:nvSpPr>
        <p:spPr>
          <a:xfrm>
            <a:off x="457200" y="1181100"/>
            <a:ext cx="8229600" cy="4838700"/>
          </a:xfrm>
        </p:spPr>
        <p:txBody>
          <a:bodyPr rtlCol="0">
            <a:normAutofit fontScale="92500" lnSpcReduction="10000"/>
          </a:bodyPr>
          <a:lstStyle/>
          <a:p>
            <a:pPr eaLnBrk="1" fontAlgn="auto" hangingPunct="1">
              <a:buClr>
                <a:schemeClr val="tx1"/>
              </a:buClr>
              <a:defRPr/>
            </a:pPr>
            <a:r>
              <a:rPr lang="en-US" sz="2600" b="1" dirty="0"/>
              <a:t>Early Retirement Incentives. </a:t>
            </a:r>
            <a:r>
              <a:rPr lang="en-US" sz="2600" dirty="0"/>
              <a:t>All early retirement incentives offered by the Authority during calendar years 2016 and 2017 are no longer available. The Fund has no knowledge of any early retirement incentive packages that may be offered by the Authority in the future.</a:t>
            </a:r>
            <a:endParaRPr lang="en-US" sz="2600" b="1" dirty="0"/>
          </a:p>
          <a:p>
            <a:pPr eaLnBrk="1" fontAlgn="auto" hangingPunct="1">
              <a:buClr>
                <a:schemeClr val="tx1"/>
              </a:buClr>
              <a:defRPr/>
            </a:pPr>
            <a:r>
              <a:rPr lang="en-US" sz="2600" b="1" dirty="0"/>
              <a:t>Meetings.</a:t>
            </a:r>
            <a:r>
              <a:rPr lang="en-US" sz="2600" dirty="0"/>
              <a:t> Between January 1, 2019 and August 31, 2019, Benefits staff met directly with 698 active and retired members.</a:t>
            </a:r>
          </a:p>
          <a:p>
            <a:pPr eaLnBrk="1" fontAlgn="auto" hangingPunct="1">
              <a:buClr>
                <a:schemeClr val="tx1"/>
              </a:buClr>
              <a:defRPr/>
            </a:pPr>
            <a:r>
              <a:rPr lang="en-US" sz="2600" b="1" dirty="0"/>
              <a:t>Membership.</a:t>
            </a:r>
          </a:p>
          <a:p>
            <a:pPr lvl="1" eaLnBrk="1" fontAlgn="auto" hangingPunct="1">
              <a:buClr>
                <a:schemeClr val="tx1"/>
              </a:buClr>
              <a:defRPr/>
            </a:pPr>
            <a:r>
              <a:rPr sz="2400" b="1" dirty="0"/>
              <a:t>Contributions. </a:t>
            </a:r>
            <a:r>
              <a:rPr lang="en-US" sz="2400" dirty="0"/>
              <a:t>As of August 31, 2019, there were a total of 5,340 members actively contributing to the Fund. 292 employees began to contribute to the Fund for the first time beginning in 2019</a:t>
            </a:r>
            <a:r>
              <a:rPr sz="2400" dirty="0" smtClean="0"/>
              <a:t>.</a:t>
            </a:r>
            <a:endParaRPr sz="2400" dirty="0"/>
          </a:p>
        </p:txBody>
      </p:sp>
      <p:sp>
        <p:nvSpPr>
          <p:cNvPr id="52228"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972E40-8FD3-47BD-8114-5BF8D11CAAC4}" type="slidenum">
              <a:rPr lang="en-US" altLang="en-US" smtClean="0"/>
              <a:pPr/>
              <a:t>19</a:t>
            </a:fld>
            <a:endParaRPr lang="en-US" altLang="en-US" smtClean="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z="2400" dirty="0" smtClean="0"/>
              <a:t>About this Status Report</a:t>
            </a:r>
            <a:endParaRPr lang="en-US" altLang="en-US" sz="2400" dirty="0" smtClean="0"/>
          </a:p>
        </p:txBody>
      </p:sp>
      <p:sp>
        <p:nvSpPr>
          <p:cNvPr id="56323"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EA8FA4-0747-471A-A3F5-8ECCBB4D7598}" type="slidenum">
              <a:rPr lang="en-US" altLang="en-US" smtClean="0">
                <a:solidFill>
                  <a:schemeClr val="accent1"/>
                </a:solidFill>
              </a:rPr>
              <a:pPr/>
              <a:t>2</a:t>
            </a:fld>
            <a:endParaRPr lang="en-US" altLang="en-US" smtClean="0">
              <a:solidFill>
                <a:schemeClr val="accent1"/>
              </a:solidFill>
            </a:endParaRPr>
          </a:p>
        </p:txBody>
      </p:sp>
      <p:sp>
        <p:nvSpPr>
          <p:cNvPr id="8" name="Content Placeholder 2"/>
          <p:cNvSpPr>
            <a:spLocks noGrp="1"/>
          </p:cNvSpPr>
          <p:nvPr>
            <p:ph idx="1"/>
          </p:nvPr>
        </p:nvSpPr>
        <p:spPr>
          <a:xfrm>
            <a:off x="457200" y="1181100"/>
            <a:ext cx="8229600" cy="4838700"/>
          </a:xfrm>
        </p:spPr>
        <p:txBody>
          <a:bodyPr/>
          <a:lstStyle/>
          <a:p>
            <a:pPr eaLnBrk="1" hangingPunct="1">
              <a:buClr>
                <a:schemeClr val="tx1"/>
              </a:buClr>
              <a:defRPr/>
            </a:pPr>
            <a:r>
              <a:rPr lang="en-US" altLang="en-US" b="1" dirty="0" smtClean="0"/>
              <a:t>Purpose. </a:t>
            </a:r>
            <a:r>
              <a:rPr lang="en-US" dirty="0"/>
              <a:t>The purpose of this </a:t>
            </a:r>
            <a:r>
              <a:rPr lang="en-US" dirty="0" smtClean="0"/>
              <a:t>Status Report is </a:t>
            </a:r>
            <a:r>
              <a:rPr lang="en-US" dirty="0"/>
              <a:t>to provide the </a:t>
            </a:r>
            <a:r>
              <a:rPr lang="en-US" dirty="0" smtClean="0"/>
              <a:t>Retirement </a:t>
            </a:r>
            <a:r>
              <a:rPr lang="en-US" dirty="0"/>
              <a:t>Board with management’s overview of the Fund’s accomplishments in </a:t>
            </a:r>
            <a:r>
              <a:rPr lang="en-US" dirty="0" smtClean="0"/>
              <a:t>from January 1, 2019 through August 31, 2019 </a:t>
            </a:r>
            <a:r>
              <a:rPr lang="en-US" dirty="0"/>
              <a:t>and to preview proposed actions for </a:t>
            </a:r>
            <a:r>
              <a:rPr lang="en-US" dirty="0" smtClean="0"/>
              <a:t>the remainder of 2019 and beyond </a:t>
            </a:r>
            <a:r>
              <a:rPr lang="en-US" dirty="0"/>
              <a:t>– it is not meant to be an exhaustive report of all activities or actions items. The Retirement Board is committed to transparency, and is publically posting this abbreviated version of the </a:t>
            </a:r>
            <a:r>
              <a:rPr lang="en-US" dirty="0" smtClean="0"/>
              <a:t>Status </a:t>
            </a:r>
            <a:r>
              <a:rPr lang="en-US" dirty="0"/>
              <a:t>Report that the was originally delivered by John Barry on </a:t>
            </a:r>
            <a:r>
              <a:rPr lang="en-US" dirty="0" smtClean="0"/>
              <a:t>September 20, </a:t>
            </a:r>
            <a:r>
              <a:rPr lang="en-US" dirty="0"/>
              <a:t>2019. </a:t>
            </a:r>
            <a:endParaRPr lang="en-US" altLang="en-US" b="1" dirty="0" smtClean="0"/>
          </a:p>
          <a:p>
            <a:pPr eaLnBrk="1" hangingPunct="1">
              <a:buClr>
                <a:schemeClr val="tx1"/>
              </a:buClr>
              <a:defRPr/>
            </a:pPr>
            <a:r>
              <a:rPr lang="en-US" altLang="en-US" b="1" dirty="0" smtClean="0"/>
              <a:t>Continuous Improvement. </a:t>
            </a:r>
            <a:r>
              <a:rPr lang="en-US" dirty="0"/>
              <a:t>The Fund is dedicated to continuously improving its operations and customer service. Accordingly, it may revise or modify its planning for </a:t>
            </a:r>
            <a:r>
              <a:rPr lang="en-US" dirty="0" smtClean="0"/>
              <a:t>2019 and beyond, </a:t>
            </a:r>
            <a:r>
              <a:rPr lang="en-US" dirty="0"/>
              <a:t>as described in this </a:t>
            </a:r>
            <a:r>
              <a:rPr lang="en-US" dirty="0" smtClean="0"/>
              <a:t>Status Report</a:t>
            </a:r>
            <a:r>
              <a:rPr lang="en-US" dirty="0"/>
              <a:t>, or thereafter, to dynamically adapt to changes in the operating environment or to otherwise reflect the needs of its membership. Member feedback is encouraged. </a:t>
            </a:r>
            <a:endParaRPr altLang="en-US" b="1" dirty="0"/>
          </a:p>
        </p:txBody>
      </p:sp>
    </p:spTree>
    <p:extLst>
      <p:ext uri="{BB962C8B-B14F-4D97-AF65-F5344CB8AC3E}">
        <p14:creationId xmlns:p14="http://schemas.microsoft.com/office/powerpoint/2010/main" val="1159129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z="2400" smtClean="0">
                <a:solidFill>
                  <a:srgbClr val="FFFFFF"/>
                </a:solidFill>
              </a:rPr>
              <a:t>Benefits Department – Status Report (Cont.)</a:t>
            </a:r>
            <a:endParaRPr lang="en-US" altLang="en-US" sz="2400" smtClean="0"/>
          </a:p>
        </p:txBody>
      </p:sp>
      <p:sp>
        <p:nvSpPr>
          <p:cNvPr id="54275" name="Content Placeholder 2"/>
          <p:cNvSpPr>
            <a:spLocks noGrp="1"/>
          </p:cNvSpPr>
          <p:nvPr>
            <p:ph idx="1"/>
          </p:nvPr>
        </p:nvSpPr>
        <p:spPr>
          <a:xfrm>
            <a:off x="457200" y="1181100"/>
            <a:ext cx="8229600" cy="4838700"/>
          </a:xfrm>
        </p:spPr>
        <p:txBody>
          <a:bodyPr/>
          <a:lstStyle/>
          <a:p>
            <a:pPr eaLnBrk="1" hangingPunct="1">
              <a:buClr>
                <a:schemeClr val="tx1"/>
              </a:buClr>
            </a:pPr>
            <a:r>
              <a:rPr lang="en-US" altLang="en-US" sz="1500" b="1" dirty="0"/>
              <a:t>Disability Examinations. </a:t>
            </a:r>
          </a:p>
          <a:p>
            <a:pPr lvl="1" eaLnBrk="1" hangingPunct="1">
              <a:buClr>
                <a:schemeClr val="tx1"/>
              </a:buClr>
            </a:pPr>
            <a:r>
              <a:rPr altLang="en-US" sz="1400" b="1" dirty="0"/>
              <a:t>Scope.</a:t>
            </a:r>
            <a:r>
              <a:rPr altLang="en-US" sz="1400" dirty="0"/>
              <a:t> </a:t>
            </a:r>
            <a:r>
              <a:rPr lang="en-US" altLang="en-US" sz="1400" dirty="0"/>
              <a:t>The Fund outsources disability examinations and reexaminations to SCOPE Medical, the provider used by the MBTA, and such information provided about these examinations and reexaminations is not subject to HIPAA as per an updated opinion from Fund counsel</a:t>
            </a:r>
            <a:r>
              <a:rPr altLang="en-US" sz="1400" dirty="0" smtClean="0"/>
              <a:t>.</a:t>
            </a:r>
            <a:endParaRPr altLang="en-US" sz="1400" dirty="0"/>
          </a:p>
          <a:p>
            <a:pPr lvl="1" eaLnBrk="1" hangingPunct="1">
              <a:buClr>
                <a:schemeClr val="tx1"/>
              </a:buClr>
            </a:pPr>
            <a:r>
              <a:rPr altLang="en-US" sz="1400" b="1" dirty="0"/>
              <a:t>Disability Reexaminations.</a:t>
            </a:r>
            <a:r>
              <a:rPr altLang="en-US" sz="1400" dirty="0"/>
              <a:t> </a:t>
            </a:r>
            <a:r>
              <a:rPr lang="en-US" altLang="en-US" sz="1400" dirty="0"/>
              <a:t>The Fund selected 20 members for disability reexamination since January 1, 2019 and completed 10 through mid </a:t>
            </a:r>
            <a:r>
              <a:rPr lang="en-US" altLang="en-US" sz="1400" dirty="0" smtClean="0"/>
              <a:t>September. </a:t>
            </a:r>
            <a:r>
              <a:rPr lang="en-US" altLang="en-US" sz="1400" dirty="0"/>
              <a:t>The outstanding revaluations are either pending records reviews, had a scheduled future appointment, or  failed to appear at their scheduled appointment. As of August 31, 2019, 88.4% of August payees in the disability pool have been retested. The disability pool refers to payees who (i) receive a Disability Retirement Allowance; (ii) have received a minimum of 24 payments; and (iii) have not met their normal retirement date (the first day of the month coincident with or next following the sixty-fifth anniversary of an employee's date of birth)</a:t>
            </a:r>
            <a:r>
              <a:rPr altLang="en-US" sz="1400" dirty="0" smtClean="0"/>
              <a:t>.</a:t>
            </a:r>
            <a:endParaRPr altLang="en-US" sz="1400" dirty="0"/>
          </a:p>
          <a:p>
            <a:pPr eaLnBrk="1" hangingPunct="1">
              <a:buClr>
                <a:schemeClr val="tx1"/>
              </a:buClr>
            </a:pPr>
            <a:r>
              <a:rPr lang="en-US" altLang="en-US" sz="1500" b="1" dirty="0" smtClean="0"/>
              <a:t>Member Benefits - Legal </a:t>
            </a:r>
            <a:r>
              <a:rPr lang="en-US" altLang="en-US" sz="1500" b="1" dirty="0"/>
              <a:t>Claims. </a:t>
            </a:r>
            <a:r>
              <a:rPr lang="en-US" altLang="en-US" sz="1500" dirty="0" smtClean="0"/>
              <a:t>As of this date there is one pending legal case brought by a member and a retiree, respectively, asserting certain benefit entitlements against the Fund based on “back pay” settlement calculations that the Fund is vigorously defending.</a:t>
            </a:r>
            <a:endParaRPr lang="en-US" altLang="en-US" sz="1500" dirty="0"/>
          </a:p>
          <a:p>
            <a:pPr eaLnBrk="1" hangingPunct="1">
              <a:buClr>
                <a:schemeClr val="tx1"/>
              </a:buClr>
            </a:pPr>
            <a:r>
              <a:rPr lang="en-US" altLang="en-US" sz="1500" b="1" dirty="0" err="1"/>
              <a:t>CTHRU</a:t>
            </a:r>
            <a:r>
              <a:rPr lang="en-US" altLang="en-US" sz="1500" b="1" dirty="0"/>
              <a:t>.</a:t>
            </a:r>
            <a:r>
              <a:rPr lang="en-US" altLang="en-US" sz="1500" dirty="0"/>
              <a:t> The Comptroller's </a:t>
            </a:r>
            <a:r>
              <a:rPr lang="en-US" altLang="en-US" sz="1500" dirty="0" err="1"/>
              <a:t>CTHRU</a:t>
            </a:r>
            <a:r>
              <a:rPr lang="en-US" altLang="en-US" sz="1500" dirty="0"/>
              <a:t> initiative has replaced the Commonwealth’s “Open Checkbook” website. The Fund delivers member and retiree information to the Commonwealth on a monthly basis including: Retiree Number, Employee Number, First and Last Name, Monthly Benefit, Annual Benefit, Compensation Offset or Court Order, Date of Retirement and Age at Retirement. The Comptroller has implemented this initiative under its powers and initiatives set out in M.G.L. c. </a:t>
            </a:r>
            <a:r>
              <a:rPr lang="en-US" altLang="en-US" sz="1500" dirty="0" err="1"/>
              <a:t>7A</a:t>
            </a:r>
            <a:r>
              <a:rPr lang="en-US" altLang="en-US" sz="1500" dirty="0"/>
              <a:t>.</a:t>
            </a:r>
            <a:endParaRPr lang="en-US" altLang="en-US" sz="1500" b="1" dirty="0"/>
          </a:p>
        </p:txBody>
      </p:sp>
      <p:sp>
        <p:nvSpPr>
          <p:cNvPr id="54276"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83B37A-06E3-4E3B-A038-B6A79724887E}" type="slidenum">
              <a:rPr lang="en-US" altLang="en-US" smtClean="0"/>
              <a:pPr/>
              <a:t>20</a:t>
            </a:fld>
            <a:endParaRPr lang="en-US" altLang="en-US" smtClean="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04875" y="203200"/>
            <a:ext cx="7781925" cy="539750"/>
          </a:xfrm>
        </p:spPr>
        <p:txBody>
          <a:bodyPr/>
          <a:lstStyle/>
          <a:p>
            <a:pPr eaLnBrk="1" hangingPunct="1"/>
            <a:r>
              <a:rPr lang="en-US" altLang="en-US" dirty="0" smtClean="0"/>
              <a:t>Table of Contents</a:t>
            </a:r>
          </a:p>
        </p:txBody>
      </p:sp>
      <p:sp>
        <p:nvSpPr>
          <p:cNvPr id="3" name="Content Placeholder 2"/>
          <p:cNvSpPr>
            <a:spLocks noGrp="1"/>
          </p:cNvSpPr>
          <p:nvPr>
            <p:ph idx="1"/>
          </p:nvPr>
        </p:nvSpPr>
        <p:spPr>
          <a:xfrm>
            <a:off x="457200" y="1392238"/>
            <a:ext cx="8229600" cy="4779962"/>
          </a:xfrm>
        </p:spPr>
        <p:txBody>
          <a:bodyPr rtlCol="0"/>
          <a:lstStyle/>
          <a:p>
            <a:pPr marL="0" indent="0">
              <a:spcBef>
                <a:spcPts val="0"/>
              </a:spcBef>
              <a:spcAft>
                <a:spcPts val="500"/>
              </a:spcAft>
              <a:buNone/>
              <a:defRPr/>
            </a:pPr>
            <a:r>
              <a:rPr lang="en-US" sz="1200" b="1" dirty="0" smtClean="0"/>
              <a:t>About this Status Report</a:t>
            </a:r>
            <a:r>
              <a:rPr lang="en-US" sz="1100" u="dotted" dirty="0"/>
              <a:t>	</a:t>
            </a:r>
            <a:r>
              <a:rPr lang="en-US" sz="1100" u="dotted" dirty="0" smtClean="0"/>
              <a:t>						          </a:t>
            </a:r>
            <a:r>
              <a:rPr lang="en-US" sz="1200" dirty="0" smtClean="0"/>
              <a:t>2</a:t>
            </a:r>
            <a:endParaRPr lang="en-US" sz="1200" dirty="0"/>
          </a:p>
          <a:p>
            <a:pPr marL="0" indent="0">
              <a:spcBef>
                <a:spcPts val="0"/>
              </a:spcBef>
              <a:spcAft>
                <a:spcPts val="500"/>
              </a:spcAft>
              <a:buFont typeface="Arial" pitchFamily="34" charset="0"/>
              <a:buNone/>
              <a:defRPr/>
            </a:pPr>
            <a:r>
              <a:rPr lang="en-US" sz="1200" b="1" dirty="0" smtClean="0"/>
              <a:t>Management </a:t>
            </a:r>
            <a:r>
              <a:rPr lang="en-US" sz="1200" b="1" dirty="0" smtClean="0"/>
              <a:t>Report</a:t>
            </a:r>
            <a:r>
              <a:rPr lang="en-US" sz="1200" dirty="0"/>
              <a:t>	</a:t>
            </a:r>
            <a:endParaRPr lang="en-US" sz="1200" dirty="0" smtClean="0"/>
          </a:p>
          <a:p>
            <a:pPr marL="457200" indent="-228600" eaLnBrk="1" fontAlgn="auto" hangingPunct="1">
              <a:spcBef>
                <a:spcPts val="0"/>
              </a:spcBef>
              <a:spcAft>
                <a:spcPts val="500"/>
              </a:spcAft>
              <a:buClr>
                <a:srgbClr val="002776"/>
              </a:buClr>
              <a:tabLst>
                <a:tab pos="7772400" algn="r"/>
              </a:tabLst>
              <a:defRPr/>
            </a:pPr>
            <a:r>
              <a:rPr lang="en-US" sz="1200" dirty="0"/>
              <a:t>MBTARF Strategic </a:t>
            </a:r>
            <a:r>
              <a:rPr lang="en-US" sz="1200" dirty="0" smtClean="0"/>
              <a:t>Planning – “Project </a:t>
            </a:r>
            <a:r>
              <a:rPr lang="en-US" sz="1200" dirty="0"/>
              <a:t>2020</a:t>
            </a:r>
            <a:r>
              <a:rPr lang="en-US" sz="1200" dirty="0" smtClean="0"/>
              <a:t>”</a:t>
            </a:r>
            <a:r>
              <a:rPr lang="en-US" sz="1100" u="dotted" dirty="0"/>
              <a:t>	</a:t>
            </a:r>
            <a:r>
              <a:rPr lang="en-US" sz="1100" u="dotted" dirty="0"/>
              <a:t> </a:t>
            </a:r>
            <a:r>
              <a:rPr lang="en-US" sz="1100" u="dotted" dirty="0" smtClean="0"/>
              <a:t>   </a:t>
            </a:r>
            <a:r>
              <a:rPr lang="en-US" sz="1200" dirty="0" smtClean="0"/>
              <a:t>4-5</a:t>
            </a:r>
            <a:endParaRPr lang="en-US" sz="1200" dirty="0"/>
          </a:p>
          <a:p>
            <a:pPr marL="457200" indent="-228600" eaLnBrk="1" fontAlgn="auto" hangingPunct="1">
              <a:spcBef>
                <a:spcPts val="0"/>
              </a:spcBef>
              <a:spcAft>
                <a:spcPts val="500"/>
              </a:spcAft>
              <a:buClr>
                <a:srgbClr val="002776"/>
              </a:buClr>
              <a:tabLst>
                <a:tab pos="7772400" algn="r"/>
              </a:tabLst>
              <a:defRPr/>
            </a:pPr>
            <a:r>
              <a:rPr lang="en-US" sz="1200" dirty="0" smtClean="0"/>
              <a:t>In-Service Training</a:t>
            </a:r>
            <a:r>
              <a:rPr lang="en-US" sz="1200" u="dotted" dirty="0"/>
              <a:t>	</a:t>
            </a:r>
            <a:r>
              <a:rPr lang="en-US" sz="1200" dirty="0"/>
              <a:t>6</a:t>
            </a:r>
            <a:endParaRPr lang="en-US" sz="1200" dirty="0"/>
          </a:p>
          <a:p>
            <a:pPr marL="457200" indent="-228600" eaLnBrk="1" fontAlgn="auto" hangingPunct="1">
              <a:spcBef>
                <a:spcPts val="0"/>
              </a:spcBef>
              <a:spcAft>
                <a:spcPts val="500"/>
              </a:spcAft>
              <a:buClr>
                <a:srgbClr val="002776"/>
              </a:buClr>
              <a:tabLst>
                <a:tab pos="7772400" algn="r"/>
              </a:tabLst>
              <a:defRPr/>
            </a:pPr>
            <a:r>
              <a:rPr lang="en-US" sz="1200" dirty="0" smtClean="0"/>
              <a:t>PRIM/PRIT Investment Initiative</a:t>
            </a:r>
            <a:r>
              <a:rPr lang="en-US" sz="1200" u="dotted" dirty="0"/>
              <a:t>	</a:t>
            </a:r>
            <a:r>
              <a:rPr lang="en-US" sz="1200" dirty="0"/>
              <a:t>7</a:t>
            </a:r>
            <a:endParaRPr lang="en-US" sz="1200" dirty="0"/>
          </a:p>
          <a:p>
            <a:pPr marL="457200" indent="-228600" eaLnBrk="1" fontAlgn="auto" hangingPunct="1">
              <a:spcBef>
                <a:spcPts val="0"/>
              </a:spcBef>
              <a:spcAft>
                <a:spcPts val="500"/>
              </a:spcAft>
              <a:buClr>
                <a:srgbClr val="002776"/>
              </a:buClr>
              <a:tabLst>
                <a:tab pos="7772400" algn="r"/>
              </a:tabLst>
              <a:defRPr/>
            </a:pPr>
            <a:r>
              <a:rPr lang="en-US" sz="1200" dirty="0"/>
              <a:t>Public Records Law Experience</a:t>
            </a:r>
            <a:r>
              <a:rPr lang="en-US" sz="1200" u="dotted" dirty="0"/>
              <a:t>	</a:t>
            </a:r>
            <a:r>
              <a:rPr lang="en-US" sz="1200" u="dotted" dirty="0" smtClean="0"/>
              <a:t>8</a:t>
            </a:r>
            <a:endParaRPr lang="en-US" sz="1200" dirty="0"/>
          </a:p>
          <a:p>
            <a:pPr marL="457200" indent="-228600" eaLnBrk="1" fontAlgn="auto" hangingPunct="1">
              <a:spcBef>
                <a:spcPts val="0"/>
              </a:spcBef>
              <a:spcAft>
                <a:spcPts val="500"/>
              </a:spcAft>
              <a:buClr>
                <a:srgbClr val="002776"/>
              </a:buClr>
              <a:tabLst>
                <a:tab pos="7772400" algn="r"/>
              </a:tabLst>
              <a:defRPr/>
            </a:pPr>
            <a:r>
              <a:rPr lang="en-US" sz="1200" dirty="0" smtClean="0"/>
              <a:t>PERAC </a:t>
            </a:r>
            <a:r>
              <a:rPr lang="en-US" sz="1200" dirty="0"/>
              <a:t>Self-Reporting</a:t>
            </a:r>
            <a:r>
              <a:rPr lang="en-US" sz="1200" u="dotted" dirty="0"/>
              <a:t>	</a:t>
            </a:r>
            <a:r>
              <a:rPr lang="en-US" sz="1200" dirty="0" smtClean="0"/>
              <a:t>9</a:t>
            </a:r>
            <a:r>
              <a:rPr lang="en-US" sz="1200" dirty="0" smtClean="0"/>
              <a:t>-10</a:t>
            </a:r>
            <a:endParaRPr lang="en-US" sz="1200" dirty="0"/>
          </a:p>
          <a:p>
            <a:pPr marL="0" indent="0">
              <a:spcBef>
                <a:spcPts val="0"/>
              </a:spcBef>
              <a:spcAft>
                <a:spcPts val="500"/>
              </a:spcAft>
              <a:buFont typeface="Arial" pitchFamily="34" charset="0"/>
              <a:buNone/>
              <a:tabLst>
                <a:tab pos="7772400" algn="r"/>
              </a:tabLst>
              <a:defRPr/>
            </a:pPr>
            <a:r>
              <a:rPr lang="en-US" sz="1200" b="1" dirty="0" smtClean="0"/>
              <a:t>Information </a:t>
            </a:r>
            <a:r>
              <a:rPr lang="en-US" sz="1200" b="1" dirty="0" smtClean="0"/>
              <a:t>Governance</a:t>
            </a:r>
            <a:endParaRPr lang="en-US" sz="1200" dirty="0"/>
          </a:p>
          <a:p>
            <a:pPr marL="460375">
              <a:spcBef>
                <a:spcPts val="0"/>
              </a:spcBef>
              <a:spcAft>
                <a:spcPts val="500"/>
              </a:spcAft>
              <a:buClr>
                <a:srgbClr val="000000"/>
              </a:buClr>
              <a:tabLst>
                <a:tab pos="7772400" algn="r"/>
              </a:tabLst>
              <a:defRPr/>
            </a:pPr>
            <a:r>
              <a:rPr lang="en-US" sz="1200" dirty="0" smtClean="0"/>
              <a:t>Technology Upgrades</a:t>
            </a:r>
            <a:r>
              <a:rPr lang="en-US" sz="1200" u="dotted" dirty="0"/>
              <a:t>	</a:t>
            </a:r>
            <a:r>
              <a:rPr lang="en-US" sz="1200" dirty="0" smtClean="0"/>
              <a:t>11</a:t>
            </a:r>
            <a:endParaRPr lang="en-US" sz="1200" dirty="0" smtClean="0"/>
          </a:p>
          <a:p>
            <a:pPr marL="460375">
              <a:spcBef>
                <a:spcPts val="0"/>
              </a:spcBef>
              <a:spcAft>
                <a:spcPts val="500"/>
              </a:spcAft>
              <a:buClr>
                <a:srgbClr val="000000"/>
              </a:buClr>
              <a:tabLst>
                <a:tab pos="7772400" algn="r"/>
              </a:tabLst>
              <a:defRPr/>
            </a:pPr>
            <a:r>
              <a:rPr lang="en-US" sz="1200" dirty="0" smtClean="0"/>
              <a:t>PTG PensionPro Implementation</a:t>
            </a:r>
            <a:r>
              <a:rPr lang="en-US" sz="1200" u="dotted" dirty="0"/>
              <a:t>	</a:t>
            </a:r>
            <a:r>
              <a:rPr lang="en-US" sz="1200" dirty="0" smtClean="0"/>
              <a:t>12</a:t>
            </a:r>
            <a:endParaRPr lang="en-US" sz="1200" dirty="0"/>
          </a:p>
          <a:p>
            <a:pPr marL="0" indent="0">
              <a:spcBef>
                <a:spcPts val="0"/>
              </a:spcBef>
              <a:spcAft>
                <a:spcPts val="500"/>
              </a:spcAft>
              <a:buFont typeface="Arial" pitchFamily="34" charset="0"/>
              <a:buNone/>
              <a:tabLst>
                <a:tab pos="7772400" algn="r"/>
              </a:tabLst>
              <a:defRPr/>
            </a:pPr>
            <a:r>
              <a:rPr lang="en-US" sz="1200" b="1" dirty="0" smtClean="0"/>
              <a:t>Finance and Investment</a:t>
            </a:r>
            <a:endParaRPr lang="en-US" sz="1200" dirty="0"/>
          </a:p>
          <a:p>
            <a:pPr marL="457200" indent="-228600" eaLnBrk="1" fontAlgn="auto" hangingPunct="1">
              <a:spcBef>
                <a:spcPts val="0"/>
              </a:spcBef>
              <a:spcAft>
                <a:spcPts val="500"/>
              </a:spcAft>
              <a:buClr>
                <a:schemeClr val="tx1"/>
              </a:buClr>
              <a:tabLst>
                <a:tab pos="7772400" algn="r"/>
              </a:tabLst>
              <a:defRPr/>
            </a:pPr>
            <a:r>
              <a:rPr lang="en-US" sz="1200" dirty="0" smtClean="0"/>
              <a:t>Financial </a:t>
            </a:r>
            <a:r>
              <a:rPr lang="en-US" sz="1200" dirty="0"/>
              <a:t>Reporting – </a:t>
            </a:r>
            <a:r>
              <a:rPr lang="en-US" sz="1200" dirty="0" smtClean="0"/>
              <a:t>GFOA </a:t>
            </a:r>
            <a:r>
              <a:rPr lang="en-US" sz="1200" dirty="0"/>
              <a:t>Certificate</a:t>
            </a:r>
            <a:r>
              <a:rPr lang="en-US" sz="1200" u="dotted" dirty="0"/>
              <a:t>	</a:t>
            </a:r>
            <a:r>
              <a:rPr lang="en-US" sz="1200" dirty="0" smtClean="0"/>
              <a:t>13-15</a:t>
            </a:r>
            <a:endParaRPr lang="en-US" sz="1200" dirty="0" smtClean="0"/>
          </a:p>
          <a:p>
            <a:pPr marL="457200" indent="-228600" eaLnBrk="1" fontAlgn="auto" hangingPunct="1">
              <a:spcBef>
                <a:spcPts val="0"/>
              </a:spcBef>
              <a:spcAft>
                <a:spcPts val="500"/>
              </a:spcAft>
              <a:buClr>
                <a:schemeClr val="tx1"/>
              </a:buClr>
              <a:tabLst>
                <a:tab pos="7772400" algn="r"/>
              </a:tabLst>
              <a:defRPr/>
            </a:pPr>
            <a:r>
              <a:rPr lang="en-US" sz="1200" dirty="0" smtClean="0"/>
              <a:t>Investment </a:t>
            </a:r>
            <a:r>
              <a:rPr lang="en-US" sz="1200" dirty="0"/>
              <a:t>Policy Statement (“IPS”) Update</a:t>
            </a:r>
            <a:r>
              <a:rPr lang="en-US" sz="1200" u="dotted" dirty="0"/>
              <a:t>	</a:t>
            </a:r>
            <a:r>
              <a:rPr lang="en-US" sz="1200" dirty="0" smtClean="0"/>
              <a:t>16</a:t>
            </a:r>
            <a:endParaRPr lang="en-US" sz="1200" dirty="0" smtClean="0"/>
          </a:p>
          <a:p>
            <a:pPr marL="457200" indent="-228600" eaLnBrk="1" fontAlgn="auto" hangingPunct="1">
              <a:spcBef>
                <a:spcPts val="0"/>
              </a:spcBef>
              <a:spcAft>
                <a:spcPts val="500"/>
              </a:spcAft>
              <a:buClr>
                <a:schemeClr val="tx1"/>
              </a:buClr>
              <a:tabLst>
                <a:tab pos="7772400" algn="r"/>
              </a:tabLst>
              <a:defRPr/>
            </a:pPr>
            <a:r>
              <a:rPr lang="en-US" sz="1200" dirty="0" smtClean="0"/>
              <a:t>Investment Returns as of June 30, 2019</a:t>
            </a:r>
            <a:r>
              <a:rPr lang="en-US" sz="1200" u="dotted" dirty="0" smtClean="0"/>
              <a:t>	</a:t>
            </a:r>
            <a:r>
              <a:rPr lang="en-US" sz="1200" dirty="0" smtClean="0"/>
              <a:t>17</a:t>
            </a:r>
            <a:endParaRPr lang="en-US" sz="1200" dirty="0" smtClean="0"/>
          </a:p>
          <a:p>
            <a:pPr marL="457200" indent="-228600" eaLnBrk="1" fontAlgn="auto" hangingPunct="1">
              <a:spcBef>
                <a:spcPts val="0"/>
              </a:spcBef>
              <a:spcAft>
                <a:spcPts val="500"/>
              </a:spcAft>
              <a:buClr>
                <a:schemeClr val="tx1"/>
              </a:buClr>
              <a:tabLst>
                <a:tab pos="7772400" algn="r"/>
              </a:tabLst>
              <a:defRPr/>
            </a:pPr>
            <a:r>
              <a:rPr lang="en-US" sz="1200" dirty="0"/>
              <a:t>Investment </a:t>
            </a:r>
            <a:r>
              <a:rPr lang="en-US" sz="1200" dirty="0" smtClean="0"/>
              <a:t>Performance Comparison to PRIM </a:t>
            </a:r>
            <a:r>
              <a:rPr lang="en-US" sz="1200" u="dotted" dirty="0"/>
              <a:t>	</a:t>
            </a:r>
            <a:r>
              <a:rPr lang="en-US" sz="1200" dirty="0" smtClean="0"/>
              <a:t>18</a:t>
            </a:r>
            <a:endParaRPr lang="en-US" sz="1200" dirty="0"/>
          </a:p>
          <a:p>
            <a:pPr marL="0" indent="0">
              <a:spcBef>
                <a:spcPts val="0"/>
              </a:spcBef>
              <a:spcAft>
                <a:spcPts val="500"/>
              </a:spcAft>
              <a:buFont typeface="Arial" pitchFamily="34" charset="0"/>
              <a:buNone/>
              <a:tabLst>
                <a:tab pos="7772400" algn="r"/>
              </a:tabLst>
              <a:defRPr/>
            </a:pPr>
            <a:r>
              <a:rPr lang="en-US" sz="1200" b="1" dirty="0" smtClean="0"/>
              <a:t>Benefits Department</a:t>
            </a:r>
          </a:p>
          <a:p>
            <a:pPr marL="457200" lvl="0" indent="-228600" eaLnBrk="1" fontAlgn="auto" hangingPunct="1">
              <a:spcBef>
                <a:spcPts val="0"/>
              </a:spcBef>
              <a:spcAft>
                <a:spcPts val="500"/>
              </a:spcAft>
              <a:buClr>
                <a:srgbClr val="002776"/>
              </a:buClr>
              <a:tabLst>
                <a:tab pos="7772400" algn="r"/>
              </a:tabLst>
              <a:defRPr/>
            </a:pPr>
            <a:r>
              <a:rPr lang="en-US" sz="1200" dirty="0" smtClean="0"/>
              <a:t>Status Report</a:t>
            </a:r>
            <a:r>
              <a:rPr lang="en-US" sz="1200" u="dotted" dirty="0"/>
              <a:t>	</a:t>
            </a:r>
            <a:r>
              <a:rPr lang="en-US" sz="1200" dirty="0" smtClean="0"/>
              <a:t>19-20</a:t>
            </a:r>
            <a:endParaRPr lang="en-US" sz="1200" dirty="0"/>
          </a:p>
        </p:txBody>
      </p:sp>
      <p:sp>
        <p:nvSpPr>
          <p:cNvPr id="19460" name="Slide Number Placeholder 3"/>
          <p:cNvSpPr>
            <a:spLocks noGrp="1"/>
          </p:cNvSpPr>
          <p:nvPr>
            <p:ph type="sldNum" sz="quarter" idx="14"/>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EDA109-75F3-4CBE-B23D-09350EFB71E6}" type="slidenum">
              <a:rPr lang="en-US" altLang="en-US" smtClean="0"/>
              <a:pPr/>
              <a:t>3</a:t>
            </a:fld>
            <a:endParaRPr lang="en-US" altLang="en-US" dirty="0" smtClean="0"/>
          </a:p>
        </p:txBody>
      </p:sp>
      <p:sp>
        <p:nvSpPr>
          <p:cNvPr id="6" name="TextBox 5"/>
          <p:cNvSpPr txBox="1"/>
          <p:nvPr/>
        </p:nvSpPr>
        <p:spPr>
          <a:xfrm>
            <a:off x="457200" y="1066800"/>
            <a:ext cx="8651875" cy="457200"/>
          </a:xfrm>
          <a:prstGeom prst="rect">
            <a:avLst/>
          </a:prstGeom>
        </p:spPr>
        <p:txBody>
          <a:bodyPr lIns="0" rIns="0">
            <a:normAutofit/>
          </a:bodyPr>
          <a:lstStyle/>
          <a:p>
            <a:pPr eaLnBrk="1" fontAlgn="auto" hangingPunct="1">
              <a:defRPr/>
            </a:pPr>
            <a:r>
              <a:rPr lang="en-US" dirty="0">
                <a:solidFill>
                  <a:srgbClr val="000000"/>
                </a:solidFill>
                <a:latin typeface="+mn-lt"/>
                <a:ea typeface="+mj-ea"/>
                <a:cs typeface="+mj-cs"/>
              </a:rPr>
              <a:t> </a:t>
            </a:r>
            <a:r>
              <a:rPr lang="en-US" sz="1200" dirty="0">
                <a:solidFill>
                  <a:srgbClr val="000000"/>
                </a:solidFill>
                <a:latin typeface="+mn-lt"/>
                <a:ea typeface="+mj-ea"/>
                <a:cs typeface="+mj-cs"/>
              </a:rPr>
              <a:t>Title							                      Slide No.</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z="2400" dirty="0" smtClean="0"/>
              <a:t>MBTARF Strategic Planning – “Project 2020”</a:t>
            </a:r>
          </a:p>
        </p:txBody>
      </p:sp>
      <p:sp>
        <p:nvSpPr>
          <p:cNvPr id="56323"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EA8FA4-0747-471A-A3F5-8ECCBB4D7598}" type="slidenum">
              <a:rPr lang="en-US" altLang="en-US" smtClean="0">
                <a:solidFill>
                  <a:schemeClr val="accent1"/>
                </a:solidFill>
              </a:rPr>
              <a:pPr/>
              <a:t>4</a:t>
            </a:fld>
            <a:endParaRPr lang="en-US" altLang="en-US" smtClean="0">
              <a:solidFill>
                <a:schemeClr val="accent1"/>
              </a:solidFill>
            </a:endParaRPr>
          </a:p>
        </p:txBody>
      </p:sp>
      <p:sp>
        <p:nvSpPr>
          <p:cNvPr id="8" name="Content Placeholder 2"/>
          <p:cNvSpPr>
            <a:spLocks noGrp="1"/>
          </p:cNvSpPr>
          <p:nvPr>
            <p:ph idx="1"/>
          </p:nvPr>
        </p:nvSpPr>
        <p:spPr>
          <a:xfrm>
            <a:off x="457200" y="1181100"/>
            <a:ext cx="8229600" cy="4838700"/>
          </a:xfrm>
        </p:spPr>
        <p:txBody>
          <a:bodyPr/>
          <a:lstStyle/>
          <a:p>
            <a:pPr marL="0" indent="0">
              <a:buFont typeface="Arial" panose="020B0604020202020204" pitchFamily="34" charset="0"/>
              <a:buNone/>
              <a:defRPr/>
            </a:pPr>
            <a:r>
              <a:rPr lang="en-US" sz="1200" b="1" dirty="0"/>
              <a:t>MBTARF Strategic Plan – (2015-2019)</a:t>
            </a:r>
          </a:p>
          <a:p>
            <a:pPr marL="0" indent="0">
              <a:buFont typeface="Arial" panose="020B0604020202020204" pitchFamily="34" charset="0"/>
              <a:buNone/>
              <a:defRPr/>
            </a:pPr>
            <a:r>
              <a:rPr lang="en-US" sz="1200" dirty="0"/>
              <a:t>The MBTARF is </a:t>
            </a:r>
            <a:r>
              <a:rPr lang="en-US" sz="1200" dirty="0" smtClean="0"/>
              <a:t>in </a:t>
            </a:r>
            <a:r>
              <a:rPr lang="en-US" sz="1200" dirty="0"/>
              <a:t>the final year of its 2015-2019 Strategic Plan.  Accomplishments achieved pursuant to that Plan include:</a:t>
            </a:r>
            <a:endParaRPr lang="en-US" altLang="en-US" sz="1200" b="1" dirty="0"/>
          </a:p>
          <a:p>
            <a:pPr eaLnBrk="1" hangingPunct="1">
              <a:buClr>
                <a:schemeClr val="tx1"/>
              </a:buClr>
              <a:defRPr/>
            </a:pPr>
            <a:r>
              <a:rPr lang="en-US" altLang="en-US" sz="1200" b="1" dirty="0"/>
              <a:t>Goal A - Improve financial reporting, accountability and transparency</a:t>
            </a:r>
          </a:p>
          <a:p>
            <a:pPr lvl="1" eaLnBrk="1" hangingPunct="1">
              <a:buClr>
                <a:schemeClr val="tx1"/>
              </a:buClr>
              <a:defRPr/>
            </a:pPr>
            <a:r>
              <a:rPr altLang="en-US" sz="1100" dirty="0"/>
              <a:t>Produced the Fund’s first four </a:t>
            </a:r>
            <a:r>
              <a:rPr altLang="en-US" sz="1100" dirty="0" err="1"/>
              <a:t>CAFRs</a:t>
            </a:r>
            <a:r>
              <a:rPr altLang="en-US" sz="1100" dirty="0"/>
              <a:t> following </a:t>
            </a:r>
            <a:r>
              <a:rPr altLang="en-US" sz="1100" dirty="0" smtClean="0"/>
              <a:t>GFOA Guidelines </a:t>
            </a:r>
            <a:r>
              <a:rPr altLang="en-US" sz="1100" dirty="0"/>
              <a:t>(obtained </a:t>
            </a:r>
            <a:r>
              <a:rPr altLang="en-US" sz="1100" dirty="0" smtClean="0"/>
              <a:t>two (2) Certificate(s) </a:t>
            </a:r>
            <a:r>
              <a:rPr altLang="en-US" sz="1100" dirty="0"/>
              <a:t>of Excellence)</a:t>
            </a:r>
          </a:p>
          <a:p>
            <a:pPr lvl="1" eaLnBrk="1" hangingPunct="1">
              <a:buClr>
                <a:schemeClr val="tx1"/>
              </a:buClr>
              <a:defRPr/>
            </a:pPr>
            <a:r>
              <a:rPr altLang="en-US" sz="1100" dirty="0"/>
              <a:t>Supplied </a:t>
            </a:r>
            <a:r>
              <a:rPr altLang="en-US" sz="1100" dirty="0" smtClean="0"/>
              <a:t>the MBTA and Commonwealth </a:t>
            </a:r>
            <a:r>
              <a:rPr altLang="en-US" sz="1100" dirty="0"/>
              <a:t>with </a:t>
            </a:r>
            <a:r>
              <a:rPr altLang="en-US" sz="1100" dirty="0" smtClean="0"/>
              <a:t>information </a:t>
            </a:r>
            <a:r>
              <a:rPr altLang="en-US" sz="1100" dirty="0"/>
              <a:t>for </a:t>
            </a:r>
            <a:r>
              <a:rPr altLang="en-US" sz="1100" dirty="0" smtClean="0"/>
              <a:t>the “Open Checkbook” and "</a:t>
            </a:r>
            <a:r>
              <a:rPr altLang="en-US" sz="1100" dirty="0" err="1" smtClean="0"/>
              <a:t>CTHRU</a:t>
            </a:r>
            <a:r>
              <a:rPr altLang="en-US" sz="1100" dirty="0" smtClean="0"/>
              <a:t>" initiatives</a:t>
            </a:r>
            <a:endParaRPr altLang="en-US" sz="1100" dirty="0"/>
          </a:p>
          <a:p>
            <a:pPr lvl="1" eaLnBrk="1" hangingPunct="1">
              <a:buClr>
                <a:schemeClr val="tx1"/>
              </a:buClr>
              <a:defRPr/>
            </a:pPr>
            <a:r>
              <a:rPr altLang="en-US" sz="1100" dirty="0"/>
              <a:t>Complied with the Public Records Law (PRL)</a:t>
            </a:r>
          </a:p>
          <a:p>
            <a:pPr eaLnBrk="1" hangingPunct="1">
              <a:buClr>
                <a:schemeClr val="tx1"/>
              </a:buClr>
              <a:defRPr/>
            </a:pPr>
            <a:r>
              <a:rPr lang="en-US" altLang="en-US" sz="1200" b="1" dirty="0"/>
              <a:t>Goal B - Cultivate a high-performing, professional and innovative organization</a:t>
            </a:r>
          </a:p>
          <a:p>
            <a:pPr lvl="1" eaLnBrk="1" hangingPunct="1">
              <a:buClr>
                <a:schemeClr val="tx1"/>
              </a:buClr>
              <a:defRPr/>
            </a:pPr>
            <a:r>
              <a:rPr altLang="en-US" sz="1100" dirty="0"/>
              <a:t>Hired and Developed Professional Staff </a:t>
            </a:r>
          </a:p>
          <a:p>
            <a:pPr lvl="1" eaLnBrk="1" hangingPunct="1">
              <a:buClr>
                <a:schemeClr val="tx1"/>
              </a:buClr>
              <a:defRPr/>
            </a:pPr>
            <a:r>
              <a:rPr altLang="en-US" sz="1100" dirty="0"/>
              <a:t>Conducted In-Service Trainings/Adopted Best Practices</a:t>
            </a:r>
          </a:p>
          <a:p>
            <a:pPr lvl="1" eaLnBrk="1" hangingPunct="1">
              <a:buClr>
                <a:schemeClr val="tx1"/>
              </a:buClr>
              <a:defRPr/>
            </a:pPr>
            <a:r>
              <a:rPr altLang="en-US" sz="1100" dirty="0"/>
              <a:t>Cultivated a “Customer Service” Culture</a:t>
            </a:r>
          </a:p>
          <a:p>
            <a:pPr eaLnBrk="1" hangingPunct="1">
              <a:buClr>
                <a:schemeClr val="tx1"/>
              </a:buClr>
              <a:defRPr/>
            </a:pPr>
            <a:r>
              <a:rPr lang="en-US" altLang="en-US" sz="1200" b="1" dirty="0"/>
              <a:t>Goal C - Develop a technologically sophisticated infrastructure to better serve members and retirees</a:t>
            </a:r>
          </a:p>
          <a:p>
            <a:pPr lvl="1" eaLnBrk="1" hangingPunct="1">
              <a:buClr>
                <a:schemeClr val="tx1"/>
              </a:buClr>
              <a:defRPr/>
            </a:pPr>
            <a:r>
              <a:rPr altLang="en-US" sz="1100" dirty="0"/>
              <a:t>Developed and Maintained the Fund’s Website</a:t>
            </a:r>
          </a:p>
          <a:p>
            <a:pPr lvl="1" eaLnBrk="1" hangingPunct="1">
              <a:buClr>
                <a:schemeClr val="tx1"/>
              </a:buClr>
              <a:defRPr/>
            </a:pPr>
            <a:r>
              <a:rPr altLang="en-US" sz="1100" dirty="0"/>
              <a:t>Incorporated </a:t>
            </a:r>
            <a:r>
              <a:rPr altLang="en-US" sz="1100" dirty="0" smtClean="0"/>
              <a:t>I</a:t>
            </a:r>
            <a:r>
              <a:rPr lang="en-US" altLang="en-US" sz="1100" dirty="0" smtClean="0"/>
              <a:t>n</a:t>
            </a:r>
            <a:r>
              <a:rPr altLang="en-US" sz="1100" dirty="0" smtClean="0"/>
              <a:t>formation Governance, Information Technology, Cybersecurity </a:t>
            </a:r>
            <a:r>
              <a:rPr altLang="en-US" sz="1100" dirty="0"/>
              <a:t>Protections </a:t>
            </a:r>
            <a:r>
              <a:rPr altLang="en-US" sz="1100" dirty="0" smtClean="0"/>
              <a:t>and related </a:t>
            </a:r>
            <a:r>
              <a:rPr altLang="en-US" sz="1100" dirty="0"/>
              <a:t>Best Practices</a:t>
            </a:r>
          </a:p>
          <a:p>
            <a:pPr lvl="1" eaLnBrk="1" hangingPunct="1">
              <a:buClr>
                <a:schemeClr val="tx1"/>
              </a:buClr>
              <a:defRPr/>
            </a:pPr>
            <a:r>
              <a:rPr altLang="en-US" sz="1100" dirty="0"/>
              <a:t>Improved Pension Benefit Service and Software Performance </a:t>
            </a:r>
            <a:r>
              <a:rPr altLang="en-US" sz="1100" i="1" dirty="0"/>
              <a:t>– in process </a:t>
            </a:r>
            <a:r>
              <a:rPr altLang="en-US" sz="1100" dirty="0"/>
              <a:t>(PTG)</a:t>
            </a:r>
          </a:p>
          <a:p>
            <a:pPr eaLnBrk="1" hangingPunct="1">
              <a:buClr>
                <a:schemeClr val="tx1"/>
              </a:buClr>
              <a:defRPr/>
            </a:pPr>
            <a:r>
              <a:rPr lang="en-US" altLang="en-US" sz="1200" b="1" dirty="0"/>
              <a:t>Goal D - Adopt fiduciary and governance “best practices” to attain the highest levels of ethics and accountability</a:t>
            </a:r>
          </a:p>
          <a:p>
            <a:pPr lvl="1" eaLnBrk="1" hangingPunct="1">
              <a:buClr>
                <a:schemeClr val="tx1"/>
              </a:buClr>
              <a:defRPr/>
            </a:pPr>
            <a:r>
              <a:rPr altLang="en-US" sz="1100" dirty="0"/>
              <a:t>Updated Fiduciary </a:t>
            </a:r>
            <a:r>
              <a:rPr altLang="en-US" sz="1100" dirty="0" smtClean="0"/>
              <a:t>Standards and Investment Policy Statement (IPS) </a:t>
            </a:r>
            <a:r>
              <a:rPr lang="en-US" altLang="en-US" sz="1100" dirty="0" smtClean="0"/>
              <a:t>–</a:t>
            </a:r>
            <a:r>
              <a:rPr altLang="en-US" sz="1100" dirty="0" smtClean="0"/>
              <a:t> Conducted </a:t>
            </a:r>
            <a:r>
              <a:rPr altLang="en-US" sz="1100" dirty="0"/>
              <a:t>Board Training</a:t>
            </a:r>
          </a:p>
          <a:p>
            <a:pPr lvl="1" eaLnBrk="1" hangingPunct="1">
              <a:buClr>
                <a:schemeClr val="tx1"/>
              </a:buClr>
              <a:defRPr/>
            </a:pPr>
            <a:r>
              <a:rPr altLang="en-US" sz="1100" dirty="0"/>
              <a:t>Improving Internal Investment Compliance Procedures </a:t>
            </a:r>
            <a:r>
              <a:rPr altLang="en-US" sz="1100" i="1" dirty="0"/>
              <a:t>– in process</a:t>
            </a:r>
          </a:p>
          <a:p>
            <a:pPr lvl="1" eaLnBrk="1" hangingPunct="1">
              <a:buClr>
                <a:schemeClr val="tx1"/>
              </a:buClr>
              <a:defRPr/>
            </a:pPr>
            <a:r>
              <a:rPr altLang="en-US" sz="1100" dirty="0"/>
              <a:t>Developed a Self-Reporting Working Relationship with PERAC</a:t>
            </a:r>
          </a:p>
          <a:p>
            <a:pPr lvl="1" eaLnBrk="1" hangingPunct="1">
              <a:buClr>
                <a:schemeClr val="tx1"/>
              </a:buClr>
              <a:defRPr/>
            </a:pPr>
            <a:endParaRPr altLang="en-US" sz="1200" dirty="0"/>
          </a:p>
        </p:txBody>
      </p:sp>
    </p:spTree>
    <p:extLst>
      <p:ext uri="{BB962C8B-B14F-4D97-AF65-F5344CB8AC3E}">
        <p14:creationId xmlns:p14="http://schemas.microsoft.com/office/powerpoint/2010/main" val="11382112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z="2400" dirty="0"/>
              <a:t>MBTARF Strategic Planning – “Project 2020</a:t>
            </a:r>
            <a:r>
              <a:rPr lang="en-US" altLang="en-US" sz="2400" dirty="0" smtClean="0"/>
              <a:t>” (Cont</a:t>
            </a:r>
            <a:r>
              <a:rPr lang="en-US" altLang="en-US" sz="2400" dirty="0"/>
              <a:t>.)</a:t>
            </a:r>
          </a:p>
        </p:txBody>
      </p:sp>
      <p:sp>
        <p:nvSpPr>
          <p:cNvPr id="57347"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8AF64D-625F-4154-9AF9-EBEDDC6E6C84}" type="slidenum">
              <a:rPr lang="en-US" altLang="en-US" smtClean="0">
                <a:solidFill>
                  <a:schemeClr val="accent1"/>
                </a:solidFill>
              </a:rPr>
              <a:pPr/>
              <a:t>5</a:t>
            </a:fld>
            <a:endParaRPr lang="en-US" altLang="en-US" smtClean="0">
              <a:solidFill>
                <a:schemeClr val="accent1"/>
              </a:solidFill>
            </a:endParaRPr>
          </a:p>
        </p:txBody>
      </p:sp>
      <p:sp>
        <p:nvSpPr>
          <p:cNvPr id="6" name="Content Placeholder 2"/>
          <p:cNvSpPr>
            <a:spLocks noGrp="1"/>
          </p:cNvSpPr>
          <p:nvPr>
            <p:ph idx="1"/>
          </p:nvPr>
        </p:nvSpPr>
        <p:spPr>
          <a:xfrm>
            <a:off x="446088" y="1295400"/>
            <a:ext cx="8229600" cy="4876800"/>
          </a:xfrm>
        </p:spPr>
        <p:txBody>
          <a:bodyPr/>
          <a:lstStyle/>
          <a:p>
            <a:pPr marL="0" indent="0" eaLnBrk="1" fontAlgn="auto" hangingPunct="1">
              <a:buClr>
                <a:schemeClr val="tx1"/>
              </a:buClr>
              <a:buFont typeface="Arial" panose="020B0604020202020204" pitchFamily="34" charset="0"/>
              <a:buNone/>
              <a:defRPr/>
            </a:pPr>
            <a:r>
              <a:rPr lang="en-US" sz="1400" b="1" dirty="0"/>
              <a:t>MBTARF Strategic Plan – (2020-2023)</a:t>
            </a:r>
          </a:p>
          <a:p>
            <a:pPr eaLnBrk="1" fontAlgn="auto" hangingPunct="1">
              <a:buClr>
                <a:schemeClr val="tx1"/>
              </a:buClr>
              <a:defRPr/>
            </a:pPr>
            <a:r>
              <a:rPr lang="en-US" sz="1400" b="1" dirty="0" smtClean="0"/>
              <a:t>Project 2020.  </a:t>
            </a:r>
            <a:r>
              <a:rPr lang="en-US" sz="1400" dirty="0" smtClean="0"/>
              <a:t>Led by Michael Baryski and including John Barry and Fund counsel, Nick Hasenfus, (the “</a:t>
            </a:r>
            <a:r>
              <a:rPr lang="en-US" sz="1400" b="1" dirty="0" smtClean="0"/>
              <a:t>Project 2020 Team</a:t>
            </a:r>
            <a:r>
              <a:rPr lang="en-US" sz="1400" dirty="0" smtClean="0"/>
              <a:t>”), the Project 2020 Team </a:t>
            </a:r>
            <a:r>
              <a:rPr lang="en-US" sz="1400" dirty="0"/>
              <a:t>is in the </a:t>
            </a:r>
            <a:r>
              <a:rPr lang="en-US" sz="1400" dirty="0" smtClean="0"/>
              <a:t>process </a:t>
            </a:r>
            <a:r>
              <a:rPr lang="en-US" sz="1400" dirty="0"/>
              <a:t>of developing </a:t>
            </a:r>
            <a:r>
              <a:rPr lang="en-US" sz="1400" dirty="0" smtClean="0"/>
              <a:t>a new, transformative </a:t>
            </a:r>
            <a:r>
              <a:rPr lang="en-US" sz="1400" dirty="0"/>
              <a:t>Strategic </a:t>
            </a:r>
            <a:r>
              <a:rPr lang="en-US" sz="1400" dirty="0" smtClean="0"/>
              <a:t>Plan for Board consideration covering </a:t>
            </a:r>
            <a:r>
              <a:rPr lang="en-US" sz="1400" dirty="0"/>
              <a:t>the </a:t>
            </a:r>
            <a:r>
              <a:rPr lang="en-US" sz="1400" dirty="0" smtClean="0"/>
              <a:t>four </a:t>
            </a:r>
            <a:r>
              <a:rPr lang="en-US" sz="1400" dirty="0"/>
              <a:t>(4) year period, commencing in 2020 </a:t>
            </a:r>
            <a:r>
              <a:rPr lang="en-US" sz="1400" dirty="0" smtClean="0"/>
              <a:t>and ending in 2023 </a:t>
            </a:r>
            <a:r>
              <a:rPr lang="en-US" sz="1400" dirty="0"/>
              <a:t>with the </a:t>
            </a:r>
            <a:r>
              <a:rPr lang="en-US" sz="1400" dirty="0" smtClean="0"/>
              <a:t>75</a:t>
            </a:r>
            <a:r>
              <a:rPr lang="en-US" sz="1400" baseline="30000" dirty="0" smtClean="0"/>
              <a:t>th</a:t>
            </a:r>
            <a:r>
              <a:rPr lang="en-US" sz="1400" dirty="0" smtClean="0"/>
              <a:t> Anniversary </a:t>
            </a:r>
            <a:r>
              <a:rPr lang="en-US" sz="1400" dirty="0"/>
              <a:t>of the Fund’s founding </a:t>
            </a:r>
            <a:r>
              <a:rPr lang="en-US" sz="1400" dirty="0" smtClean="0"/>
              <a:t>in 1948.</a:t>
            </a:r>
          </a:p>
          <a:p>
            <a:r>
              <a:rPr lang="en-US" sz="1400" b="1" dirty="0" smtClean="0"/>
              <a:t>Methodology. </a:t>
            </a:r>
            <a:r>
              <a:rPr lang="en-US" sz="1400" dirty="0" smtClean="0"/>
              <a:t>The Project 2020 Team is in the process of collecting </a:t>
            </a:r>
            <a:r>
              <a:rPr lang="en-US" sz="1400" dirty="0"/>
              <a:t>and </a:t>
            </a:r>
            <a:r>
              <a:rPr lang="en-US" sz="1400" dirty="0" smtClean="0"/>
              <a:t>analyzing information, </a:t>
            </a:r>
            <a:r>
              <a:rPr lang="en-US" sz="1400" dirty="0"/>
              <a:t>obtained </a:t>
            </a:r>
            <a:r>
              <a:rPr lang="en-US" sz="1400" dirty="0" smtClean="0"/>
              <a:t>through anonymous </a:t>
            </a:r>
            <a:r>
              <a:rPr lang="en-US" sz="1400" dirty="0"/>
              <a:t>surveys and interviews of </a:t>
            </a:r>
            <a:r>
              <a:rPr lang="en-US" sz="1400" dirty="0" smtClean="0"/>
              <a:t>Fund senior staff, in order to develop long </a:t>
            </a:r>
            <a:r>
              <a:rPr lang="en-US" sz="1400" dirty="0"/>
              <a:t>term </a:t>
            </a:r>
            <a:r>
              <a:rPr lang="en-US" sz="1400" dirty="0" smtClean="0"/>
              <a:t>goals, strategic </a:t>
            </a:r>
            <a:r>
              <a:rPr lang="en-US" sz="1400" dirty="0"/>
              <a:t>objectives </a:t>
            </a:r>
            <a:r>
              <a:rPr lang="en-US" sz="1400" dirty="0" smtClean="0"/>
              <a:t>and targeted initiatives designed </a:t>
            </a:r>
            <a:r>
              <a:rPr lang="en-US" sz="1400" dirty="0"/>
              <a:t>to </a:t>
            </a:r>
            <a:r>
              <a:rPr lang="en-US" sz="1400" dirty="0" smtClean="0"/>
              <a:t>achieve </a:t>
            </a:r>
            <a:r>
              <a:rPr lang="en-US" sz="1400" dirty="0"/>
              <a:t>those </a:t>
            </a:r>
            <a:r>
              <a:rPr lang="en-US" sz="1400" dirty="0" smtClean="0"/>
              <a:t>goals.</a:t>
            </a:r>
          </a:p>
          <a:p>
            <a:pPr lvl="1"/>
            <a:r>
              <a:rPr lang="en-US" sz="1300" b="1" dirty="0" smtClean="0"/>
              <a:t>Staff Surveys. </a:t>
            </a:r>
            <a:r>
              <a:rPr lang="en-US" sz="1300" dirty="0" smtClean="0"/>
              <a:t>The Project 2020 Team developed an online survey for Fund staff to</a:t>
            </a:r>
            <a:r>
              <a:rPr lang="en-US" sz="1300" dirty="0"/>
              <a:t> </a:t>
            </a:r>
            <a:r>
              <a:rPr lang="en-US" sz="1300" dirty="0" smtClean="0"/>
              <a:t>deliver input anonymously. The survey prompts staff to conduct individual </a:t>
            </a:r>
            <a:r>
              <a:rPr lang="en-US" sz="1300" dirty="0" err="1" smtClean="0"/>
              <a:t>SWOT</a:t>
            </a:r>
            <a:r>
              <a:rPr lang="en-US" sz="1300" dirty="0" smtClean="0"/>
              <a:t> analyses to </a:t>
            </a:r>
            <a:r>
              <a:rPr lang="en-US" sz="1300" dirty="0"/>
              <a:t>identify the Fund’s strengths, weaknesses, opportunities, and </a:t>
            </a:r>
            <a:r>
              <a:rPr lang="en-US" sz="1300" dirty="0" smtClean="0"/>
              <a:t>threats. This process serves to increase staff </a:t>
            </a:r>
            <a:r>
              <a:rPr lang="en-US" sz="1300" dirty="0"/>
              <a:t>awareness of organization-wide initiatives </a:t>
            </a:r>
            <a:r>
              <a:rPr lang="en-US" sz="1300" dirty="0" smtClean="0"/>
              <a:t>and provides a meaningful opportunity for management </a:t>
            </a:r>
            <a:r>
              <a:rPr lang="en-US" sz="1300" dirty="0"/>
              <a:t>to </a:t>
            </a:r>
            <a:r>
              <a:rPr lang="en-US" sz="1300" dirty="0" smtClean="0"/>
              <a:t>extract valuable, constructive and honest feedback from staff. </a:t>
            </a:r>
            <a:endParaRPr lang="en-US" sz="1300" b="1" dirty="0" smtClean="0"/>
          </a:p>
          <a:p>
            <a:pPr lvl="1"/>
            <a:r>
              <a:rPr lang="en-US" sz="1300" b="1" dirty="0" smtClean="0"/>
              <a:t>Senior Staff Interviews. </a:t>
            </a:r>
            <a:r>
              <a:rPr lang="en-US" sz="1300" dirty="0" smtClean="0"/>
              <a:t>The Project 2020 Team is also interviewing Fund senior staff to review the Fund’s current strategic plan and assess the effectiveness and impact of its strategic initiatives and objectives on a go-forward basis.</a:t>
            </a:r>
          </a:p>
          <a:p>
            <a:pPr lvl="1"/>
            <a:r>
              <a:rPr lang="en-US" sz="1300" b="1" dirty="0" smtClean="0"/>
              <a:t>Stakeholder Feedback.</a:t>
            </a:r>
            <a:r>
              <a:rPr lang="en-US" sz="1300" dirty="0" smtClean="0"/>
              <a:t>  The Project 2020 Team plans to solicit and obtain input and feedback from relevant third parties including PERAC and PRIM.</a:t>
            </a:r>
            <a:endParaRPr lang="en-US" sz="1300" b="1" dirty="0" smtClean="0"/>
          </a:p>
          <a:p>
            <a:r>
              <a:rPr lang="en-US" sz="1400" b="1" dirty="0" smtClean="0"/>
              <a:t>Industry Best Practices. </a:t>
            </a:r>
            <a:r>
              <a:rPr lang="en-US" sz="1400" dirty="0" smtClean="0"/>
              <a:t>The Project 2020 Team will use the information collected from the methods described above and evaluate comparable strategic plans to ensure the Fund’s planning is comprehensive and aligned with current pension industry best practices.</a:t>
            </a:r>
            <a:endParaRPr lang="en-US" sz="1600" b="1" dirty="0" smtClean="0"/>
          </a:p>
          <a:p>
            <a:pPr eaLnBrk="1" fontAlgn="auto" hangingPunct="1">
              <a:buClr>
                <a:schemeClr val="tx1"/>
              </a:buClr>
              <a:defRPr/>
            </a:pPr>
            <a:endParaRPr lang="en-US" sz="1600" dirty="0"/>
          </a:p>
        </p:txBody>
      </p:sp>
    </p:spTree>
    <p:extLst>
      <p:ext uri="{BB962C8B-B14F-4D97-AF65-F5344CB8AC3E}">
        <p14:creationId xmlns:p14="http://schemas.microsoft.com/office/powerpoint/2010/main" val="18975005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800" dirty="0" smtClean="0"/>
              <a:t>In-Service </a:t>
            </a:r>
            <a:r>
              <a:rPr lang="en-US" altLang="en-US" sz="2800" dirty="0" smtClean="0"/>
              <a:t>Training</a:t>
            </a:r>
            <a:endParaRPr lang="en-US" altLang="en-US" dirty="0" smtClean="0"/>
          </a:p>
        </p:txBody>
      </p:sp>
      <p:sp>
        <p:nvSpPr>
          <p:cNvPr id="3" name="Content Placeholder 2"/>
          <p:cNvSpPr>
            <a:spLocks noGrp="1"/>
          </p:cNvSpPr>
          <p:nvPr>
            <p:ph idx="1"/>
          </p:nvPr>
        </p:nvSpPr>
        <p:spPr>
          <a:xfrm>
            <a:off x="446088" y="1143000"/>
            <a:ext cx="8229600" cy="4838700"/>
          </a:xfrm>
        </p:spPr>
        <p:txBody>
          <a:bodyPr>
            <a:normAutofit lnSpcReduction="10000"/>
          </a:bodyPr>
          <a:lstStyle/>
          <a:p>
            <a:pPr marL="233363" indent="-233363" eaLnBrk="1" fontAlgn="auto" hangingPunct="1">
              <a:buClr>
                <a:srgbClr val="002776"/>
              </a:buClr>
              <a:defRPr/>
            </a:pPr>
            <a:r>
              <a:rPr lang="en-US" sz="1600" b="1" dirty="0"/>
              <a:t>2019 Annual In-Service Training.</a:t>
            </a:r>
            <a:r>
              <a:rPr lang="en-US" sz="1600" dirty="0"/>
              <a:t> The 2019 Annual In-Service Training (7</a:t>
            </a:r>
            <a:r>
              <a:rPr lang="en-US" sz="1600" baseline="30000" dirty="0"/>
              <a:t>th</a:t>
            </a:r>
            <a:r>
              <a:rPr lang="en-US" sz="1600" dirty="0"/>
              <a:t> Ed. </a:t>
            </a:r>
            <a:r>
              <a:rPr lang="en-US" sz="1600" b="1" dirty="0" err="1"/>
              <a:t>tbd</a:t>
            </a:r>
            <a:r>
              <a:rPr lang="en-US" sz="1600" dirty="0"/>
              <a:t> pp.) will be conducted </a:t>
            </a:r>
            <a:r>
              <a:rPr lang="en-US" sz="1600" dirty="0" smtClean="0"/>
              <a:t>on September 26, 2019 </a:t>
            </a:r>
            <a:r>
              <a:rPr lang="en-US" sz="1600" dirty="0"/>
              <a:t>and cover the following topics: </a:t>
            </a:r>
          </a:p>
          <a:p>
            <a:pPr lvl="1" eaLnBrk="1" fontAlgn="auto" hangingPunct="1">
              <a:buClr>
                <a:srgbClr val="002776"/>
              </a:buClr>
              <a:defRPr/>
            </a:pPr>
            <a:r>
              <a:rPr sz="1400" b="1" dirty="0"/>
              <a:t>Fund Policies. </a:t>
            </a:r>
            <a:r>
              <a:rPr sz="1400" dirty="0"/>
              <a:t>Refresher on, and changes to, the following Fund </a:t>
            </a:r>
            <a:r>
              <a:rPr sz="1400" dirty="0" smtClean="0"/>
              <a:t>policies:</a:t>
            </a:r>
          </a:p>
          <a:p>
            <a:pPr lvl="3" eaLnBrk="1" fontAlgn="auto" hangingPunct="1">
              <a:buClr>
                <a:srgbClr val="002776"/>
              </a:buClr>
              <a:defRPr/>
            </a:pPr>
            <a:r>
              <a:rPr dirty="0" smtClean="0"/>
              <a:t>The Employee Handbook;</a:t>
            </a:r>
          </a:p>
          <a:p>
            <a:pPr lvl="3" eaLnBrk="1" fontAlgn="auto" hangingPunct="1">
              <a:buClr>
                <a:srgbClr val="002776"/>
              </a:buClr>
              <a:defRPr/>
            </a:pPr>
            <a:r>
              <a:rPr dirty="0" smtClean="0"/>
              <a:t>The </a:t>
            </a:r>
            <a:r>
              <a:rPr dirty="0"/>
              <a:t>Acceptable Use Policy</a:t>
            </a:r>
            <a:r>
              <a:rPr i="1" dirty="0"/>
              <a:t>;</a:t>
            </a:r>
          </a:p>
          <a:p>
            <a:pPr lvl="3" eaLnBrk="1" fontAlgn="auto" hangingPunct="1">
              <a:buClr>
                <a:srgbClr val="002776"/>
              </a:buClr>
              <a:defRPr/>
            </a:pPr>
            <a:r>
              <a:rPr dirty="0"/>
              <a:t>The Written Information Security Program; </a:t>
            </a:r>
          </a:p>
          <a:p>
            <a:pPr lvl="3" eaLnBrk="1" fontAlgn="auto" hangingPunct="1">
              <a:buClr>
                <a:srgbClr val="002776"/>
              </a:buClr>
              <a:defRPr/>
            </a:pPr>
            <a:r>
              <a:rPr dirty="0"/>
              <a:t>The Records Management Program; </a:t>
            </a:r>
          </a:p>
          <a:p>
            <a:pPr lvl="3" eaLnBrk="1" fontAlgn="auto" hangingPunct="1">
              <a:buClr>
                <a:srgbClr val="002776"/>
              </a:buClr>
              <a:defRPr/>
            </a:pPr>
            <a:r>
              <a:rPr dirty="0"/>
              <a:t>The Incident Response </a:t>
            </a:r>
            <a:r>
              <a:rPr dirty="0" smtClean="0"/>
              <a:t>Plan </a:t>
            </a:r>
            <a:r>
              <a:rPr i="1" dirty="0" smtClean="0"/>
              <a:t>(including lessons learned and policy changes from the intruder's una</a:t>
            </a:r>
            <a:r>
              <a:rPr lang="en-US" i="1" dirty="0" smtClean="0"/>
              <a:t>u</a:t>
            </a:r>
            <a:r>
              <a:rPr i="1" dirty="0" smtClean="0"/>
              <a:t>thorized access to the Fund</a:t>
            </a:r>
            <a:r>
              <a:rPr dirty="0" smtClean="0"/>
              <a:t>); and</a:t>
            </a:r>
            <a:endParaRPr dirty="0"/>
          </a:p>
          <a:p>
            <a:pPr lvl="3" eaLnBrk="1" fontAlgn="auto" hangingPunct="1">
              <a:buClr>
                <a:srgbClr val="002776"/>
              </a:buClr>
              <a:defRPr/>
            </a:pPr>
            <a:r>
              <a:rPr kern="0" dirty="0"/>
              <a:t>The Policy for the Elimination of Unlawful Harassment and </a:t>
            </a:r>
            <a:r>
              <a:rPr kern="0" dirty="0" smtClean="0"/>
              <a:t>Discrimination</a:t>
            </a:r>
            <a:r>
              <a:rPr kern="0" dirty="0"/>
              <a:t>.</a:t>
            </a:r>
          </a:p>
          <a:p>
            <a:pPr lvl="1" eaLnBrk="1" fontAlgn="auto" hangingPunct="1">
              <a:buClr>
                <a:srgbClr val="002776"/>
              </a:buClr>
              <a:defRPr/>
            </a:pPr>
            <a:r>
              <a:rPr sz="1400" b="1" dirty="0" smtClean="0"/>
              <a:t>PTG PensionPro. </a:t>
            </a:r>
            <a:r>
              <a:rPr sz="1400" dirty="0"/>
              <a:t>The Annual In-Service Training will also contain a </a:t>
            </a:r>
            <a:r>
              <a:rPr sz="1400" dirty="0" smtClean="0"/>
              <a:t>general training for staff members on the Fund's new pension benefit software, PTG PensionPro.</a:t>
            </a:r>
            <a:endParaRPr sz="1400" b="1" dirty="0"/>
          </a:p>
          <a:p>
            <a:pPr lvl="1" eaLnBrk="1" fontAlgn="auto" hangingPunct="1">
              <a:buClr>
                <a:srgbClr val="002776"/>
              </a:buClr>
              <a:defRPr/>
            </a:pPr>
            <a:r>
              <a:rPr lang="en-US" sz="1400" b="1" dirty="0" smtClean="0"/>
              <a:t>Mass. Paid Family and </a:t>
            </a:r>
            <a:r>
              <a:rPr lang="en-US" sz="1400" b="1" dirty="0" smtClean="0"/>
              <a:t>Medical </a:t>
            </a:r>
            <a:r>
              <a:rPr lang="en-US" sz="1400" b="1" dirty="0" smtClean="0"/>
              <a:t>Leave Act. </a:t>
            </a:r>
            <a:r>
              <a:rPr lang="en-US" sz="1400" dirty="0"/>
              <a:t>The Annual In-Service Training will provide an overview of the new Massachusetts Paid Family and Medical Leave </a:t>
            </a:r>
            <a:r>
              <a:rPr lang="en-US" sz="1400" dirty="0" smtClean="0"/>
              <a:t>law. The statutorily mandated notice will be provided at the Annual In-Service Service training.</a:t>
            </a:r>
            <a:endParaRPr sz="1400" b="1" dirty="0" smtClean="0"/>
          </a:p>
          <a:p>
            <a:pPr lvl="1" eaLnBrk="1" fontAlgn="auto" hangingPunct="1">
              <a:buClr>
                <a:srgbClr val="002776"/>
              </a:buClr>
              <a:defRPr/>
            </a:pPr>
            <a:r>
              <a:rPr sz="1400" b="1" dirty="0" smtClean="0"/>
              <a:t>Cloud Migration. </a:t>
            </a:r>
            <a:r>
              <a:rPr sz="1400" dirty="0"/>
              <a:t>The</a:t>
            </a:r>
            <a:r>
              <a:rPr sz="1400" b="1" dirty="0"/>
              <a:t> </a:t>
            </a:r>
            <a:r>
              <a:rPr sz="1400" dirty="0"/>
              <a:t>Annual In-Service Training will educate the Fund staff on </a:t>
            </a:r>
            <a:r>
              <a:rPr sz="1400" dirty="0" smtClean="0"/>
              <a:t>changes related to the</a:t>
            </a:r>
            <a:r>
              <a:rPr sz="1400" i="1" dirty="0" smtClean="0"/>
              <a:t> </a:t>
            </a:r>
            <a:r>
              <a:rPr sz="1400" dirty="0" smtClean="0"/>
              <a:t>migration from an on-premises hosting solution to a cloud-based hosting solution.</a:t>
            </a:r>
            <a:endParaRPr sz="1400" dirty="0"/>
          </a:p>
          <a:p>
            <a:pPr marL="233363" indent="-233363" eaLnBrk="1" fontAlgn="auto" hangingPunct="1">
              <a:buClr>
                <a:srgbClr val="002776"/>
              </a:buClr>
              <a:defRPr/>
            </a:pPr>
            <a:r>
              <a:rPr lang="en-US" sz="1600" b="1" dirty="0" smtClean="0"/>
              <a:t>Intern </a:t>
            </a:r>
            <a:r>
              <a:rPr lang="en-US" sz="1600" b="1" dirty="0"/>
              <a:t>Training. </a:t>
            </a:r>
            <a:r>
              <a:rPr lang="en-US" sz="1600" dirty="0"/>
              <a:t>Intern training was conducted on </a:t>
            </a:r>
            <a:r>
              <a:rPr lang="en-US" sz="1600" dirty="0" smtClean="0"/>
              <a:t>July </a:t>
            </a:r>
            <a:r>
              <a:rPr lang="en-US" sz="1600" dirty="0"/>
              <a:t>8</a:t>
            </a:r>
            <a:r>
              <a:rPr lang="en-US" sz="1600" dirty="0" smtClean="0"/>
              <a:t>, </a:t>
            </a:r>
            <a:r>
              <a:rPr lang="en-US" sz="1600" dirty="0"/>
              <a:t>2019, covering a selection of the Fund’s policies and best practices applicable to </a:t>
            </a:r>
            <a:r>
              <a:rPr lang="en-US" sz="1600" dirty="0" smtClean="0"/>
              <a:t>interns.</a:t>
            </a:r>
            <a:endParaRPr lang="en-US" sz="2000" dirty="0"/>
          </a:p>
          <a:p>
            <a:pPr>
              <a:buClr>
                <a:schemeClr val="tx1"/>
              </a:buClr>
              <a:defRPr/>
            </a:pPr>
            <a:endParaRPr lang="en-US" sz="2000" dirty="0"/>
          </a:p>
          <a:p>
            <a:pPr>
              <a:buClr>
                <a:schemeClr val="tx1"/>
              </a:buClr>
              <a:defRPr/>
            </a:pPr>
            <a:endParaRPr lang="en-US" sz="2000" dirty="0"/>
          </a:p>
        </p:txBody>
      </p:sp>
      <p:sp>
        <p:nvSpPr>
          <p:cNvPr id="21508"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980C38-12A2-4E59-8214-E1C2B24320E2}" type="slidenum">
              <a:rPr lang="en-US" altLang="en-US" smtClean="0"/>
              <a:pPr/>
              <a:t>6</a:t>
            </a:fld>
            <a:endParaRPr lang="en-US" altLang="en-US" smtClean="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0" y="152400"/>
            <a:ext cx="8010525" cy="685800"/>
          </a:xfrm>
        </p:spPr>
        <p:txBody>
          <a:bodyPr/>
          <a:lstStyle/>
          <a:p>
            <a:pPr eaLnBrk="1" hangingPunct="1">
              <a:defRPr/>
            </a:pPr>
            <a:r>
              <a:rPr lang="en-US" altLang="en-US" sz="2350" dirty="0" smtClean="0">
                <a:solidFill>
                  <a:srgbClr val="FFFFFF"/>
                </a:solidFill>
              </a:rPr>
              <a:t>PRIM/</a:t>
            </a:r>
            <a:r>
              <a:rPr lang="en-US" altLang="en-US" sz="2350" dirty="0" err="1" smtClean="0">
                <a:solidFill>
                  <a:srgbClr val="FFFFFF"/>
                </a:solidFill>
              </a:rPr>
              <a:t>PRIT</a:t>
            </a:r>
            <a:r>
              <a:rPr lang="en-US" altLang="en-US" sz="2350" dirty="0" smtClean="0">
                <a:solidFill>
                  <a:srgbClr val="FFFFFF"/>
                </a:solidFill>
              </a:rPr>
              <a:t> Investment Initiative</a:t>
            </a:r>
            <a:endParaRPr lang="en-US" altLang="en-US" sz="2350" dirty="0">
              <a:solidFill>
                <a:srgbClr val="FFFFFF"/>
              </a:solidFill>
            </a:endParaRPr>
          </a:p>
        </p:txBody>
      </p:sp>
      <p:sp>
        <p:nvSpPr>
          <p:cNvPr id="30723"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C321C5-4437-401D-A3DC-72CD71F71250}" type="slidenum">
              <a:rPr lang="en-US" altLang="en-US" smtClean="0"/>
              <a:pPr/>
              <a:t>7</a:t>
            </a:fld>
            <a:endParaRPr lang="en-US" altLang="en-US" smtClean="0"/>
          </a:p>
        </p:txBody>
      </p:sp>
      <p:sp>
        <p:nvSpPr>
          <p:cNvPr id="4" name="TextBox 3"/>
          <p:cNvSpPr txBox="1"/>
          <p:nvPr/>
        </p:nvSpPr>
        <p:spPr>
          <a:xfrm>
            <a:off x="885825" y="4038600"/>
            <a:ext cx="7789863" cy="1981200"/>
          </a:xfrm>
          <a:prstGeom prst="rect">
            <a:avLst/>
          </a:prstGeom>
        </p:spPr>
        <p:txBody>
          <a:bodyPr lIns="0" rIns="0">
            <a:normAutofit/>
          </a:bodyPr>
          <a:lstStyle/>
          <a:p>
            <a:pPr eaLnBrk="1" fontAlgn="auto" hangingPunct="1">
              <a:defRPr/>
            </a:pPr>
            <a:endParaRPr lang="en-US" sz="2800" b="1">
              <a:solidFill>
                <a:srgbClr val="002776"/>
              </a:solidFill>
              <a:latin typeface="+mj-lt"/>
              <a:ea typeface="+mj-ea"/>
              <a:cs typeface="+mj-cs"/>
            </a:endParaRPr>
          </a:p>
        </p:txBody>
      </p:sp>
      <p:sp>
        <p:nvSpPr>
          <p:cNvPr id="30725" name="TextBox 9"/>
          <p:cNvSpPr txBox="1">
            <a:spLocks noChangeArrowheads="1"/>
          </p:cNvSpPr>
          <p:nvPr/>
        </p:nvSpPr>
        <p:spPr bwMode="auto">
          <a:xfrm>
            <a:off x="190500" y="1066800"/>
            <a:ext cx="8763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300"/>
              </a:spcBef>
              <a:spcAft>
                <a:spcPts val="300"/>
              </a:spcAft>
              <a:buClr>
                <a:srgbClr val="002776"/>
              </a:buClr>
              <a:buFont typeface="Arial" panose="020B0604020202020204" pitchFamily="34" charset="0"/>
              <a:buChar char="»"/>
            </a:pPr>
            <a:endParaRPr lang="en-US" altLang="en-US" b="1" dirty="0" smtClean="0">
              <a:solidFill>
                <a:srgbClr val="000000"/>
              </a:solidFill>
            </a:endParaRPr>
          </a:p>
          <a:p>
            <a:pPr eaLnBrk="1" hangingPunct="1">
              <a:spcBef>
                <a:spcPts val="300"/>
              </a:spcBef>
              <a:spcAft>
                <a:spcPts val="300"/>
              </a:spcAft>
              <a:buClr>
                <a:srgbClr val="002776"/>
              </a:buClr>
              <a:buFont typeface="Arial" panose="020B0604020202020204" pitchFamily="34" charset="0"/>
              <a:buChar char="»"/>
            </a:pPr>
            <a:r>
              <a:rPr lang="en-US" altLang="en-US" sz="1700" b="1" dirty="0" smtClean="0">
                <a:solidFill>
                  <a:srgbClr val="000000"/>
                </a:solidFill>
              </a:rPr>
              <a:t>August 1</a:t>
            </a:r>
            <a:r>
              <a:rPr lang="en-US" altLang="en-US" sz="1700" b="1" dirty="0">
                <a:solidFill>
                  <a:srgbClr val="000000"/>
                </a:solidFill>
              </a:rPr>
              <a:t>, 2017</a:t>
            </a:r>
            <a:r>
              <a:rPr lang="en-US" altLang="en-US" sz="1700" dirty="0">
                <a:solidFill>
                  <a:srgbClr val="000000"/>
                </a:solidFill>
              </a:rPr>
              <a:t> </a:t>
            </a:r>
            <a:r>
              <a:rPr lang="en-US" altLang="en-US" sz="1700" dirty="0" smtClean="0">
                <a:solidFill>
                  <a:srgbClr val="000000"/>
                </a:solidFill>
              </a:rPr>
              <a:t>– Section 23 of the 2018 Budget bill added the private </a:t>
            </a:r>
            <a:r>
              <a:rPr lang="en-US" altLang="en-US" sz="1700" dirty="0" err="1" smtClean="0">
                <a:solidFill>
                  <a:srgbClr val="000000"/>
                </a:solidFill>
              </a:rPr>
              <a:t>MBTARF</a:t>
            </a:r>
            <a:r>
              <a:rPr lang="en-US" altLang="en-US" sz="1700" dirty="0" smtClean="0">
                <a:solidFill>
                  <a:srgbClr val="000000"/>
                </a:solidFill>
              </a:rPr>
              <a:t> as a </a:t>
            </a:r>
            <a:r>
              <a:rPr lang="en-US" altLang="en-US" sz="1700" dirty="0">
                <a:solidFill>
                  <a:srgbClr val="000000"/>
                </a:solidFill>
              </a:rPr>
              <a:t>“system” under </a:t>
            </a:r>
            <a:r>
              <a:rPr lang="en-US" altLang="en-US" sz="1700" dirty="0" err="1">
                <a:solidFill>
                  <a:srgbClr val="000000"/>
                </a:solidFill>
              </a:rPr>
              <a:t>G.L</a:t>
            </a:r>
            <a:r>
              <a:rPr lang="en-US" altLang="en-US" sz="1700" dirty="0">
                <a:solidFill>
                  <a:srgbClr val="000000"/>
                </a:solidFill>
              </a:rPr>
              <a:t>. c. 32 allowing, but not compelling, </a:t>
            </a:r>
            <a:r>
              <a:rPr lang="en-US" altLang="en-US" sz="1700" dirty="0" smtClean="0">
                <a:solidFill>
                  <a:srgbClr val="000000"/>
                </a:solidFill>
              </a:rPr>
              <a:t>the Fund to invest in </a:t>
            </a:r>
            <a:r>
              <a:rPr lang="en-US" altLang="en-US" sz="1700" dirty="0" err="1">
                <a:solidFill>
                  <a:srgbClr val="000000"/>
                </a:solidFill>
              </a:rPr>
              <a:t>PRIT</a:t>
            </a:r>
            <a:r>
              <a:rPr lang="en-US" altLang="en-US" sz="1700" dirty="0">
                <a:solidFill>
                  <a:srgbClr val="000000"/>
                </a:solidFill>
              </a:rPr>
              <a:t>. </a:t>
            </a:r>
          </a:p>
          <a:p>
            <a:pPr eaLnBrk="1" hangingPunct="1">
              <a:spcBef>
                <a:spcPts val="300"/>
              </a:spcBef>
              <a:spcAft>
                <a:spcPts val="300"/>
              </a:spcAft>
              <a:buClr>
                <a:srgbClr val="002776"/>
              </a:buClr>
              <a:buFont typeface="Arial" panose="020B0604020202020204" pitchFamily="34" charset="0"/>
              <a:buChar char="»"/>
            </a:pPr>
            <a:r>
              <a:rPr lang="en-US" altLang="en-US" sz="1700" b="1" dirty="0" smtClean="0">
                <a:solidFill>
                  <a:srgbClr val="000000"/>
                </a:solidFill>
              </a:rPr>
              <a:t>June 16, 2017 </a:t>
            </a:r>
            <a:r>
              <a:rPr lang="en-US" altLang="en-US" sz="1700" dirty="0" smtClean="0">
                <a:solidFill>
                  <a:srgbClr val="000000"/>
                </a:solidFill>
              </a:rPr>
              <a:t>– </a:t>
            </a:r>
            <a:r>
              <a:rPr lang="en-US" altLang="en-US" sz="1700" b="1" dirty="0" smtClean="0">
                <a:solidFill>
                  <a:srgbClr val="000000"/>
                </a:solidFill>
              </a:rPr>
              <a:t>June 21, 2019 </a:t>
            </a:r>
            <a:r>
              <a:rPr lang="en-US" altLang="en-US" sz="1700" dirty="0" smtClean="0">
                <a:solidFill>
                  <a:srgbClr val="000000"/>
                </a:solidFill>
              </a:rPr>
              <a:t>– The Board convened </a:t>
            </a:r>
            <a:r>
              <a:rPr lang="en-US" altLang="en-US" sz="1700" dirty="0">
                <a:solidFill>
                  <a:srgbClr val="000000"/>
                </a:solidFill>
              </a:rPr>
              <a:t>a</a:t>
            </a:r>
            <a:r>
              <a:rPr lang="en-US" altLang="en-US" sz="1700" dirty="0" smtClean="0">
                <a:solidFill>
                  <a:srgbClr val="000000"/>
                </a:solidFill>
              </a:rPr>
              <a:t> “PRIM Investment Feasibility Group” (the “Group”) in 2017 comprised of Attorney Philip Brown, Julian Regan of Segal Marco and Fund staff to study the issue.  The Group performed significant factual and legal due diligence over a two year period leading to the Fund’s “Roadmap to a </a:t>
            </a:r>
            <a:r>
              <a:rPr lang="en-US" altLang="en-US" sz="1700" dirty="0" err="1" smtClean="0">
                <a:solidFill>
                  <a:srgbClr val="000000"/>
                </a:solidFill>
              </a:rPr>
              <a:t>PRIT</a:t>
            </a:r>
            <a:r>
              <a:rPr lang="en-US" altLang="en-US" sz="1700" dirty="0" smtClean="0">
                <a:solidFill>
                  <a:srgbClr val="000000"/>
                </a:solidFill>
              </a:rPr>
              <a:t> Fund Investment”.</a:t>
            </a:r>
          </a:p>
          <a:p>
            <a:pPr eaLnBrk="1" hangingPunct="1">
              <a:spcBef>
                <a:spcPts val="300"/>
              </a:spcBef>
              <a:spcAft>
                <a:spcPts val="300"/>
              </a:spcAft>
              <a:buClr>
                <a:srgbClr val="002776"/>
              </a:buClr>
              <a:buFont typeface="Arial" panose="020B0604020202020204" pitchFamily="34" charset="0"/>
              <a:buChar char="»"/>
            </a:pPr>
            <a:r>
              <a:rPr lang="en-US" altLang="en-US" sz="1700" b="1" dirty="0" smtClean="0">
                <a:solidFill>
                  <a:srgbClr val="000000"/>
                </a:solidFill>
              </a:rPr>
              <a:t>June 17-24, 2019</a:t>
            </a:r>
            <a:r>
              <a:rPr lang="en-US" altLang="en-US" sz="1700" dirty="0">
                <a:solidFill>
                  <a:srgbClr val="000000"/>
                </a:solidFill>
              </a:rPr>
              <a:t> </a:t>
            </a:r>
            <a:r>
              <a:rPr lang="en-US" altLang="en-US" sz="1700" dirty="0" smtClean="0">
                <a:solidFill>
                  <a:srgbClr val="000000"/>
                </a:solidFill>
              </a:rPr>
              <a:t>– Local 589 and the </a:t>
            </a:r>
            <a:r>
              <a:rPr lang="en-US" altLang="en-US" sz="1700" dirty="0" err="1" smtClean="0">
                <a:solidFill>
                  <a:srgbClr val="000000"/>
                </a:solidFill>
              </a:rPr>
              <a:t>MBTA’s</a:t>
            </a:r>
            <a:r>
              <a:rPr lang="en-US" altLang="en-US" sz="1700" dirty="0" smtClean="0">
                <a:solidFill>
                  <a:srgbClr val="000000"/>
                </a:solidFill>
              </a:rPr>
              <a:t> Fiscal Management Control Board (“</a:t>
            </a:r>
            <a:r>
              <a:rPr lang="en-US" altLang="en-US" sz="1700" dirty="0" err="1" smtClean="0">
                <a:solidFill>
                  <a:srgbClr val="000000"/>
                </a:solidFill>
              </a:rPr>
              <a:t>FMCB</a:t>
            </a:r>
            <a:r>
              <a:rPr lang="en-US" altLang="en-US" sz="1700" dirty="0" smtClean="0">
                <a:solidFill>
                  <a:srgbClr val="000000"/>
                </a:solidFill>
              </a:rPr>
              <a:t>”), together the settlors of the 1980 Trust Agreement (the “Trust”), voted to amend the Trust (the “Trust Amendment”) to add PRIM as an investment manager pursuant to Section 7, thereby authorizing the Fund to invest in </a:t>
            </a:r>
            <a:r>
              <a:rPr lang="en-US" altLang="en-US" sz="1700" dirty="0" err="1" smtClean="0">
                <a:solidFill>
                  <a:srgbClr val="000000"/>
                </a:solidFill>
              </a:rPr>
              <a:t>PRIT</a:t>
            </a:r>
            <a:r>
              <a:rPr lang="en-US" altLang="en-US" sz="1700" dirty="0" smtClean="0">
                <a:solidFill>
                  <a:srgbClr val="000000"/>
                </a:solidFill>
              </a:rPr>
              <a:t>.</a:t>
            </a:r>
          </a:p>
          <a:p>
            <a:pPr eaLnBrk="1" hangingPunct="1">
              <a:spcBef>
                <a:spcPts val="300"/>
              </a:spcBef>
              <a:spcAft>
                <a:spcPts val="300"/>
              </a:spcAft>
              <a:buClr>
                <a:srgbClr val="002776"/>
              </a:buClr>
              <a:buFont typeface="Arial" panose="020B0604020202020204" pitchFamily="34" charset="0"/>
              <a:buChar char="»"/>
            </a:pPr>
            <a:r>
              <a:rPr lang="en-US" altLang="en-US" sz="1700" b="1" dirty="0" smtClean="0">
                <a:solidFill>
                  <a:srgbClr val="000000"/>
                </a:solidFill>
              </a:rPr>
              <a:t>July 19, 2019 </a:t>
            </a:r>
            <a:r>
              <a:rPr lang="en-US" altLang="en-US" sz="1700" dirty="0" smtClean="0">
                <a:solidFill>
                  <a:srgbClr val="000000"/>
                </a:solidFill>
              </a:rPr>
              <a:t>– The Retirement Board voted to approve the Amended and Restated Trust Agreement adding the Trust Amendment.</a:t>
            </a:r>
          </a:p>
          <a:p>
            <a:pPr eaLnBrk="1" hangingPunct="1">
              <a:spcBef>
                <a:spcPts val="300"/>
              </a:spcBef>
              <a:spcAft>
                <a:spcPts val="300"/>
              </a:spcAft>
              <a:buClr>
                <a:srgbClr val="002776"/>
              </a:buClr>
              <a:buFont typeface="Arial" panose="020B0604020202020204" pitchFamily="34" charset="0"/>
              <a:buChar char="»"/>
            </a:pPr>
            <a:r>
              <a:rPr lang="en-US" altLang="en-US" sz="1700" b="1" dirty="0" smtClean="0">
                <a:solidFill>
                  <a:srgbClr val="000000"/>
                </a:solidFill>
              </a:rPr>
              <a:t>August</a:t>
            </a:r>
            <a:r>
              <a:rPr lang="en-US" altLang="en-US" sz="1700" b="1" dirty="0">
                <a:solidFill>
                  <a:srgbClr val="000000"/>
                </a:solidFill>
              </a:rPr>
              <a:t> </a:t>
            </a:r>
            <a:r>
              <a:rPr lang="en-US" altLang="en-US" sz="1700" b="1" dirty="0" smtClean="0">
                <a:solidFill>
                  <a:srgbClr val="000000"/>
                </a:solidFill>
              </a:rPr>
              <a:t>19, </a:t>
            </a:r>
            <a:r>
              <a:rPr lang="en-US" altLang="en-US" sz="1700" b="1" dirty="0">
                <a:solidFill>
                  <a:srgbClr val="000000"/>
                </a:solidFill>
              </a:rPr>
              <a:t>2019</a:t>
            </a:r>
            <a:r>
              <a:rPr lang="en-US" altLang="en-US" sz="1700" dirty="0">
                <a:solidFill>
                  <a:srgbClr val="000000"/>
                </a:solidFill>
              </a:rPr>
              <a:t> – Fund investment </a:t>
            </a:r>
            <a:r>
              <a:rPr lang="en-US" altLang="en-US" sz="1700" dirty="0" smtClean="0">
                <a:solidFill>
                  <a:srgbClr val="000000"/>
                </a:solidFill>
              </a:rPr>
              <a:t>representatives met </a:t>
            </a:r>
            <a:r>
              <a:rPr lang="en-US" altLang="en-US" sz="1700" dirty="0">
                <a:solidFill>
                  <a:srgbClr val="000000"/>
                </a:solidFill>
              </a:rPr>
              <a:t>with PRIM representatives to </a:t>
            </a:r>
            <a:r>
              <a:rPr lang="en-US" altLang="en-US" sz="1700" dirty="0" smtClean="0">
                <a:solidFill>
                  <a:srgbClr val="000000"/>
                </a:solidFill>
              </a:rPr>
              <a:t>discuss segmented </a:t>
            </a:r>
            <a:r>
              <a:rPr lang="en-US" altLang="en-US" sz="1700" dirty="0">
                <a:solidFill>
                  <a:srgbClr val="000000"/>
                </a:solidFill>
              </a:rPr>
              <a:t>investment </a:t>
            </a:r>
            <a:r>
              <a:rPr lang="en-US" altLang="en-US" sz="1700" dirty="0" smtClean="0">
                <a:solidFill>
                  <a:srgbClr val="000000"/>
                </a:solidFill>
              </a:rPr>
              <a:t>options available to “Purchasing Systems” including, without limitation, units in </a:t>
            </a:r>
            <a:r>
              <a:rPr lang="en-US" altLang="en-US" sz="1700" dirty="0" err="1" smtClean="0">
                <a:solidFill>
                  <a:srgbClr val="000000"/>
                </a:solidFill>
              </a:rPr>
              <a:t>PRIM’s</a:t>
            </a:r>
            <a:r>
              <a:rPr lang="en-US" altLang="en-US" sz="1700" dirty="0" smtClean="0">
                <a:solidFill>
                  <a:srgbClr val="000000"/>
                </a:solidFill>
              </a:rPr>
              <a:t> </a:t>
            </a:r>
            <a:r>
              <a:rPr lang="en-US" altLang="en-US" sz="1700" i="1" dirty="0" smtClean="0">
                <a:solidFill>
                  <a:srgbClr val="000000"/>
                </a:solidFill>
              </a:rPr>
              <a:t>Hedge Fund Portfolio</a:t>
            </a:r>
            <a:r>
              <a:rPr lang="en-US" altLang="en-US" sz="1700" dirty="0" smtClean="0">
                <a:solidFill>
                  <a:srgbClr val="000000"/>
                </a:solidFill>
              </a:rPr>
              <a:t>. Fund counsel has proposed to PRIM a Letter </a:t>
            </a:r>
            <a:r>
              <a:rPr lang="en-US" altLang="en-US" sz="1700" dirty="0">
                <a:solidFill>
                  <a:srgbClr val="000000"/>
                </a:solidFill>
              </a:rPr>
              <a:t>A</a:t>
            </a:r>
            <a:r>
              <a:rPr lang="en-US" altLang="en-US" sz="1700" dirty="0" smtClean="0">
                <a:solidFill>
                  <a:srgbClr val="000000"/>
                </a:solidFill>
              </a:rPr>
              <a:t>greement to accommodate all the </a:t>
            </a:r>
            <a:r>
              <a:rPr lang="en-US" altLang="en-US" sz="1700" dirty="0" err="1" smtClean="0">
                <a:solidFill>
                  <a:srgbClr val="000000"/>
                </a:solidFill>
              </a:rPr>
              <a:t>MBTARF’s</a:t>
            </a:r>
            <a:r>
              <a:rPr lang="en-US" altLang="en-US" sz="1700" dirty="0" smtClean="0">
                <a:solidFill>
                  <a:srgbClr val="000000"/>
                </a:solidFill>
              </a:rPr>
              <a:t> future </a:t>
            </a:r>
            <a:r>
              <a:rPr lang="en-US" altLang="en-US" sz="1700" dirty="0" err="1" smtClean="0">
                <a:solidFill>
                  <a:srgbClr val="000000"/>
                </a:solidFill>
              </a:rPr>
              <a:t>PRIT</a:t>
            </a:r>
            <a:r>
              <a:rPr lang="en-US" altLang="en-US" sz="1700" dirty="0" smtClean="0">
                <a:solidFill>
                  <a:srgbClr val="000000"/>
                </a:solidFill>
              </a:rPr>
              <a:t> investments.</a:t>
            </a:r>
            <a:endParaRPr lang="en-US" altLang="en-US" sz="1700" dirty="0">
              <a:solidFill>
                <a:srgbClr val="000000"/>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5263"/>
            <a:ext cx="8086725" cy="549275"/>
          </a:xfrm>
        </p:spPr>
        <p:txBody>
          <a:bodyPr rtlCol="0">
            <a:normAutofit/>
          </a:bodyPr>
          <a:lstStyle/>
          <a:p>
            <a:pPr eaLnBrk="1" fontAlgn="auto" hangingPunct="1">
              <a:defRPr/>
            </a:pPr>
            <a:r>
              <a:rPr lang="en-US" sz="2400" spc="-20" dirty="0" smtClean="0">
                <a:solidFill>
                  <a:srgbClr val="FFFFFF"/>
                </a:solidFill>
              </a:rPr>
              <a:t>Public </a:t>
            </a:r>
            <a:r>
              <a:rPr lang="en-US" sz="2400" spc="-20" dirty="0">
                <a:solidFill>
                  <a:srgbClr val="FFFFFF"/>
                </a:solidFill>
              </a:rPr>
              <a:t>Records Law Experience</a:t>
            </a:r>
          </a:p>
        </p:txBody>
      </p:sp>
      <p:sp>
        <p:nvSpPr>
          <p:cNvPr id="34819"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5C9D52-E959-4373-94FD-52CA8DBC555B}" type="slidenum">
              <a:rPr lang="en-US" altLang="en-US" smtClean="0"/>
              <a:pPr/>
              <a:t>8</a:t>
            </a:fld>
            <a:endParaRPr lang="en-US" altLang="en-US" smtClean="0"/>
          </a:p>
        </p:txBody>
      </p:sp>
      <p:sp>
        <p:nvSpPr>
          <p:cNvPr id="34820" name="TextBox 5"/>
          <p:cNvSpPr txBox="1">
            <a:spLocks noChangeArrowheads="1"/>
          </p:cNvSpPr>
          <p:nvPr/>
        </p:nvSpPr>
        <p:spPr bwMode="auto">
          <a:xfrm>
            <a:off x="304800" y="1284288"/>
            <a:ext cx="8523288"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300"/>
              </a:spcBef>
              <a:spcAft>
                <a:spcPts val="300"/>
              </a:spcAft>
              <a:buClr>
                <a:srgbClr val="002776"/>
              </a:buClr>
              <a:buFont typeface="Arial" panose="020B0604020202020204" pitchFamily="34" charset="0"/>
              <a:buChar char="»"/>
            </a:pPr>
            <a:r>
              <a:rPr lang="en-US" altLang="en-US" sz="1500" b="1" dirty="0">
                <a:solidFill>
                  <a:srgbClr val="000000"/>
                </a:solidFill>
              </a:rPr>
              <a:t>Public Records Law Amendment.</a:t>
            </a:r>
            <a:r>
              <a:rPr lang="en-US" altLang="en-US" sz="1500" dirty="0">
                <a:solidFill>
                  <a:srgbClr val="000000"/>
                </a:solidFill>
              </a:rPr>
              <a:t> </a:t>
            </a:r>
            <a:r>
              <a:rPr lang="en-US" altLang="en-US" sz="1400" dirty="0">
                <a:solidFill>
                  <a:srgbClr val="000000"/>
                </a:solidFill>
              </a:rPr>
              <a:t>The 2016 amendment (Chapter 121 of the Acts of 2016, effective 1/1/17) to the Public Records Law specifically applied the Commonwealth’s Public Records Law (“</a:t>
            </a:r>
            <a:r>
              <a:rPr lang="en-US" altLang="en-US" sz="1400" b="1" dirty="0">
                <a:solidFill>
                  <a:srgbClr val="000000"/>
                </a:solidFill>
              </a:rPr>
              <a:t>PRL</a:t>
            </a:r>
            <a:r>
              <a:rPr lang="en-US" altLang="en-US" sz="1400" dirty="0">
                <a:solidFill>
                  <a:srgbClr val="000000"/>
                </a:solidFill>
              </a:rPr>
              <a:t>”) to the </a:t>
            </a:r>
            <a:r>
              <a:rPr lang="en-US" altLang="en-US" sz="1400" dirty="0" smtClean="0">
                <a:solidFill>
                  <a:srgbClr val="000000"/>
                </a:solidFill>
              </a:rPr>
              <a:t>MBTARF and, at the </a:t>
            </a:r>
            <a:r>
              <a:rPr lang="en-US" altLang="en-US" sz="1400" dirty="0">
                <a:solidFill>
                  <a:srgbClr val="000000"/>
                </a:solidFill>
              </a:rPr>
              <a:t>1/20/17 </a:t>
            </a:r>
            <a:r>
              <a:rPr lang="en-US" altLang="en-US" sz="1400" dirty="0" smtClean="0">
                <a:solidFill>
                  <a:srgbClr val="000000"/>
                </a:solidFill>
              </a:rPr>
              <a:t>meeting, the </a:t>
            </a:r>
            <a:r>
              <a:rPr lang="en-US" altLang="en-US" sz="1400" dirty="0">
                <a:solidFill>
                  <a:srgbClr val="000000"/>
                </a:solidFill>
              </a:rPr>
              <a:t>Board </a:t>
            </a:r>
            <a:r>
              <a:rPr lang="en-US" altLang="en-US" sz="1400" dirty="0" smtClean="0">
                <a:solidFill>
                  <a:srgbClr val="000000"/>
                </a:solidFill>
              </a:rPr>
              <a:t>voted </a:t>
            </a:r>
            <a:r>
              <a:rPr lang="en-US" altLang="en-US" sz="1400" dirty="0">
                <a:solidFill>
                  <a:srgbClr val="000000"/>
                </a:solidFill>
              </a:rPr>
              <a:t>to comply with the law “in spirit” while reserving the Fund’s rights as a private trust to challenge the law if necessary.</a:t>
            </a:r>
          </a:p>
          <a:p>
            <a:pPr eaLnBrk="1" hangingPunct="1">
              <a:spcBef>
                <a:spcPts val="300"/>
              </a:spcBef>
              <a:spcAft>
                <a:spcPts val="300"/>
              </a:spcAft>
              <a:buClr>
                <a:srgbClr val="002776"/>
              </a:buClr>
              <a:buFont typeface="Arial" panose="020B0604020202020204" pitchFamily="34" charset="0"/>
              <a:buChar char="»"/>
            </a:pPr>
            <a:r>
              <a:rPr lang="en-US" altLang="en-US" sz="1400" b="1" dirty="0" smtClean="0">
                <a:solidFill>
                  <a:srgbClr val="000000"/>
                </a:solidFill>
              </a:rPr>
              <a:t>Records Officer.</a:t>
            </a:r>
            <a:r>
              <a:rPr lang="en-US" altLang="en-US" sz="1400" dirty="0" smtClean="0">
                <a:solidFill>
                  <a:srgbClr val="000000"/>
                </a:solidFill>
              </a:rPr>
              <a:t> Fund counsel, </a:t>
            </a:r>
            <a:r>
              <a:rPr lang="en-US" altLang="en-US" sz="1400" dirty="0" err="1" smtClean="0">
                <a:solidFill>
                  <a:srgbClr val="000000"/>
                </a:solidFill>
              </a:rPr>
              <a:t>K|P</a:t>
            </a:r>
            <a:r>
              <a:rPr lang="en-US" altLang="en-US" sz="1400" dirty="0" smtClean="0">
                <a:solidFill>
                  <a:srgbClr val="000000"/>
                </a:solidFill>
              </a:rPr>
              <a:t> Law, works with the Board Secretary to meet the requirements of the PRL, including supporting her in the role of Records Officer consistent with the PRL.</a:t>
            </a:r>
          </a:p>
          <a:p>
            <a:pPr eaLnBrk="1" hangingPunct="1">
              <a:spcBef>
                <a:spcPts val="300"/>
              </a:spcBef>
              <a:spcAft>
                <a:spcPts val="300"/>
              </a:spcAft>
              <a:buClr>
                <a:srgbClr val="002776"/>
              </a:buClr>
              <a:buFont typeface="Arial" panose="020B0604020202020204" pitchFamily="34" charset="0"/>
              <a:buChar char="»"/>
            </a:pPr>
            <a:r>
              <a:rPr lang="en-US" altLang="en-US" sz="1400" b="1" dirty="0" err="1">
                <a:solidFill>
                  <a:srgbClr val="000000"/>
                </a:solidFill>
              </a:rPr>
              <a:t>PRL</a:t>
            </a:r>
            <a:r>
              <a:rPr lang="en-US" altLang="en-US" sz="1400" b="1" dirty="0">
                <a:solidFill>
                  <a:srgbClr val="000000"/>
                </a:solidFill>
              </a:rPr>
              <a:t> Requests. </a:t>
            </a:r>
            <a:r>
              <a:rPr lang="en-US" altLang="en-US" sz="1400" dirty="0" err="1">
                <a:solidFill>
                  <a:srgbClr val="000000"/>
                </a:solidFill>
              </a:rPr>
              <a:t>K|P</a:t>
            </a:r>
            <a:r>
              <a:rPr lang="en-US" altLang="en-US" sz="1400" dirty="0">
                <a:solidFill>
                  <a:srgbClr val="000000"/>
                </a:solidFill>
              </a:rPr>
              <a:t> Law and Fund Management have received and responded to over a dozen </a:t>
            </a:r>
            <a:r>
              <a:rPr lang="en-US" altLang="en-US" sz="1400" dirty="0" err="1">
                <a:solidFill>
                  <a:srgbClr val="000000"/>
                </a:solidFill>
              </a:rPr>
              <a:t>PRL</a:t>
            </a:r>
            <a:r>
              <a:rPr lang="en-US" altLang="en-US" sz="1400" dirty="0">
                <a:solidFill>
                  <a:srgbClr val="000000"/>
                </a:solidFill>
              </a:rPr>
              <a:t> requests since the effective date of the law (including several from the Boston Globe and Boston Herald, from firms that market software, technology and/or business intelligence, and 2 from a BU student).  To date in calendar year 2019, the Fund responded to a records request from the Globe for Board meeting agendas and minutes from 2017-2018, which the Fund provided (with redactions), after consultation with </a:t>
            </a:r>
            <a:r>
              <a:rPr lang="en-US" altLang="en-US" sz="1400" dirty="0" err="1">
                <a:solidFill>
                  <a:srgbClr val="000000"/>
                </a:solidFill>
              </a:rPr>
              <a:t>K|P</a:t>
            </a:r>
            <a:r>
              <a:rPr lang="en-US" altLang="en-US" sz="1400" dirty="0">
                <a:solidFill>
                  <a:srgbClr val="000000"/>
                </a:solidFill>
              </a:rPr>
              <a:t> Law, and discussion with the Board.  Both the Herald and the Globe requested certain retiree information, which was also provided.  </a:t>
            </a:r>
          </a:p>
          <a:p>
            <a:pPr eaLnBrk="1" hangingPunct="1">
              <a:spcBef>
                <a:spcPts val="300"/>
              </a:spcBef>
              <a:spcAft>
                <a:spcPts val="300"/>
              </a:spcAft>
              <a:buClr>
                <a:srgbClr val="002776"/>
              </a:buClr>
              <a:buFont typeface="Arial" panose="020B0604020202020204" pitchFamily="34" charset="0"/>
              <a:buChar char="»"/>
            </a:pPr>
            <a:r>
              <a:rPr lang="en-US" altLang="en-US" sz="1400" b="1" dirty="0" err="1" smtClean="0">
                <a:solidFill>
                  <a:srgbClr val="000000"/>
                </a:solidFill>
              </a:rPr>
              <a:t>PRL</a:t>
            </a:r>
            <a:r>
              <a:rPr lang="en-US" altLang="en-US" sz="1400" b="1" dirty="0" smtClean="0">
                <a:solidFill>
                  <a:srgbClr val="000000"/>
                </a:solidFill>
              </a:rPr>
              <a:t> </a:t>
            </a:r>
            <a:r>
              <a:rPr lang="en-US" altLang="en-US" sz="1400" b="1" dirty="0">
                <a:solidFill>
                  <a:srgbClr val="000000"/>
                </a:solidFill>
              </a:rPr>
              <a:t>Experience Update. </a:t>
            </a:r>
            <a:r>
              <a:rPr lang="en-US" altLang="en-US" sz="1400" dirty="0" err="1">
                <a:solidFill>
                  <a:srgbClr val="000000"/>
                </a:solidFill>
              </a:rPr>
              <a:t>K|P</a:t>
            </a:r>
            <a:r>
              <a:rPr lang="en-US" altLang="en-US" sz="1400" dirty="0">
                <a:solidFill>
                  <a:srgbClr val="000000"/>
                </a:solidFill>
              </a:rPr>
              <a:t> Law delivered a </a:t>
            </a:r>
            <a:r>
              <a:rPr lang="en-US" altLang="en-US" sz="1400" dirty="0" err="1">
                <a:solidFill>
                  <a:srgbClr val="000000"/>
                </a:solidFill>
              </a:rPr>
              <a:t>PRL</a:t>
            </a:r>
            <a:r>
              <a:rPr lang="en-US" altLang="en-US" sz="1400" dirty="0">
                <a:solidFill>
                  <a:srgbClr val="000000"/>
                </a:solidFill>
              </a:rPr>
              <a:t> experience update to the Board at the February 15, 2019 meeting which included recommendations regarding the recording and potential publication of standard meeting minutes in the future.   </a:t>
            </a:r>
            <a:r>
              <a:rPr lang="en-US" altLang="en-US" sz="1400" dirty="0" err="1">
                <a:solidFill>
                  <a:srgbClr val="000000"/>
                </a:solidFill>
              </a:rPr>
              <a:t>K|P</a:t>
            </a:r>
            <a:r>
              <a:rPr lang="en-US" altLang="en-US" sz="1400" dirty="0">
                <a:solidFill>
                  <a:srgbClr val="000000"/>
                </a:solidFill>
              </a:rPr>
              <a:t> Law also attended the Board's March 15, 2019 meeting, to address issues raised in the Globe request for meeting agendas and minutes, and worked extensively with Fund staff to execute on the reorganization of Board meeting agendas, and corresponding changes to the format of meeting minutes, in order to facilitate this future publication.</a:t>
            </a:r>
          </a:p>
          <a:p>
            <a:pPr eaLnBrk="1" hangingPunct="1">
              <a:spcBef>
                <a:spcPts val="300"/>
              </a:spcBef>
              <a:spcAft>
                <a:spcPts val="300"/>
              </a:spcAft>
              <a:buClr>
                <a:srgbClr val="002776"/>
              </a:buClr>
              <a:buFont typeface="Arial" panose="020B0604020202020204" pitchFamily="34" charset="0"/>
              <a:buChar char="»"/>
            </a:pPr>
            <a:endParaRPr lang="en-US" altLang="en-US" sz="1400" dirty="0">
              <a:solidFill>
                <a:srgbClr val="000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2800" dirty="0" smtClean="0">
                <a:solidFill>
                  <a:srgbClr val="FFFFFF"/>
                </a:solidFill>
              </a:rPr>
              <a:t>PERAC Self-Reporting</a:t>
            </a:r>
            <a:endParaRPr lang="en-US" altLang="en-US" dirty="0" smtClean="0"/>
          </a:p>
        </p:txBody>
      </p:sp>
      <p:sp>
        <p:nvSpPr>
          <p:cNvPr id="3" name="Content Placeholder 2"/>
          <p:cNvSpPr>
            <a:spLocks noGrp="1"/>
          </p:cNvSpPr>
          <p:nvPr>
            <p:ph idx="1"/>
          </p:nvPr>
        </p:nvSpPr>
        <p:spPr>
          <a:xfrm>
            <a:off x="457200" y="1181100"/>
            <a:ext cx="8229600" cy="4838700"/>
          </a:xfrm>
        </p:spPr>
        <p:txBody>
          <a:bodyPr>
            <a:normAutofit lnSpcReduction="10000"/>
          </a:bodyPr>
          <a:lstStyle/>
          <a:p>
            <a:pPr>
              <a:buClr>
                <a:schemeClr val="tx1"/>
              </a:buClr>
              <a:defRPr/>
            </a:pPr>
            <a:r>
              <a:rPr lang="en-US" sz="2000" b="1" dirty="0" smtClean="0"/>
              <a:t>Self-Reporting.</a:t>
            </a:r>
            <a:r>
              <a:rPr lang="en-US" sz="2000" dirty="0" smtClean="0"/>
              <a:t> In 2010, the Fund</a:t>
            </a:r>
            <a:r>
              <a:rPr lang="en-US" sz="2000" dirty="0"/>
              <a:t> </a:t>
            </a:r>
            <a:r>
              <a:rPr lang="en-US" sz="2000" dirty="0" smtClean="0"/>
              <a:t>adopted the </a:t>
            </a:r>
            <a:r>
              <a:rPr lang="en-US" sz="2000" dirty="0"/>
              <a:t>practice of self-reporting and best </a:t>
            </a:r>
            <a:r>
              <a:rPr lang="en-US" sz="2000" dirty="0" smtClean="0"/>
              <a:t>practice </a:t>
            </a:r>
            <a:r>
              <a:rPr lang="en-US" sz="2000" dirty="0"/>
              <a:t>sharing with the Massachusetts Public Employee Retirement Administration Commission (“</a:t>
            </a:r>
            <a:r>
              <a:rPr lang="en-US" sz="2000" b="1" dirty="0"/>
              <a:t>PERAC</a:t>
            </a:r>
            <a:r>
              <a:rPr lang="en-US" sz="2000" dirty="0"/>
              <a:t>”) which is responsible for the oversight, guidance, monitoring, and regulation of </a:t>
            </a:r>
            <a:r>
              <a:rPr lang="en-US" sz="2000" dirty="0" smtClean="0"/>
              <a:t>the </a:t>
            </a:r>
            <a:r>
              <a:rPr lang="en-US" sz="2000" dirty="0"/>
              <a:t>104 Massachusetts Public Pension Systems.  </a:t>
            </a:r>
            <a:r>
              <a:rPr lang="en-US" sz="2000" i="1" dirty="0" smtClean="0"/>
              <a:t>See</a:t>
            </a:r>
            <a:r>
              <a:rPr lang="en-US" sz="2000" dirty="0" smtClean="0"/>
              <a:t> Slide No. 11.</a:t>
            </a:r>
            <a:endParaRPr lang="en-US" sz="2000" b="1" dirty="0" smtClean="0"/>
          </a:p>
          <a:p>
            <a:pPr>
              <a:buClr>
                <a:srgbClr val="002776"/>
              </a:buClr>
              <a:defRPr/>
            </a:pPr>
            <a:r>
              <a:rPr lang="en-US" sz="2000" b="1" dirty="0" smtClean="0"/>
              <a:t>December 2018 Update. </a:t>
            </a:r>
            <a:r>
              <a:rPr lang="en-US" sz="2000" dirty="0" smtClean="0"/>
              <a:t>On December 13, 2018, Fund </a:t>
            </a:r>
            <a:r>
              <a:rPr lang="en-US" sz="2000" dirty="0"/>
              <a:t>management </a:t>
            </a:r>
            <a:r>
              <a:rPr lang="en-US" sz="2000" dirty="0" smtClean="0"/>
              <a:t>met with, and delivered a report to, PERAC </a:t>
            </a:r>
            <a:r>
              <a:rPr lang="en-US" sz="2000" dirty="0" smtClean="0"/>
              <a:t>representatives. </a:t>
            </a:r>
            <a:r>
              <a:rPr lang="en-US" sz="2000" dirty="0" smtClean="0"/>
              <a:t>After the December 13</a:t>
            </a:r>
            <a:r>
              <a:rPr lang="en-US" sz="2000" baseline="30000" dirty="0" smtClean="0"/>
              <a:t>th</a:t>
            </a:r>
            <a:r>
              <a:rPr lang="en-US" sz="2000" dirty="0" smtClean="0"/>
              <a:t> meeting, </a:t>
            </a:r>
            <a:r>
              <a:rPr lang="en-US" sz="2000" dirty="0" smtClean="0"/>
              <a:t>PERAC commended </a:t>
            </a:r>
            <a:r>
              <a:rPr lang="en-US" sz="2000" dirty="0" smtClean="0"/>
              <a:t>the Fund for its transparency and willingness to share information with PERAC. </a:t>
            </a:r>
            <a:endParaRPr lang="en-US" sz="2000" dirty="0" smtClean="0"/>
          </a:p>
          <a:p>
            <a:pPr>
              <a:buClr>
                <a:srgbClr val="002776"/>
              </a:buClr>
              <a:defRPr/>
            </a:pPr>
            <a:r>
              <a:rPr lang="en-US" sz="2000" b="1" dirty="0" smtClean="0"/>
              <a:t>September 2019 Update.</a:t>
            </a:r>
            <a:r>
              <a:rPr lang="en-US" sz="2000" dirty="0" smtClean="0"/>
              <a:t>  On September 17, 2019, Fund management met with PERAC representatives to discuss, among other things, the MBTARF’s Project 2020 and PRIT investment compliance and monitoring issues.</a:t>
            </a:r>
            <a:endParaRPr lang="en-US" sz="2000" b="1" dirty="0" smtClean="0"/>
          </a:p>
          <a:p>
            <a:pPr>
              <a:buClr>
                <a:schemeClr val="tx1"/>
              </a:buClr>
              <a:defRPr/>
            </a:pPr>
            <a:endParaRPr lang="en-US" sz="2000" dirty="0"/>
          </a:p>
          <a:p>
            <a:pPr>
              <a:buClr>
                <a:schemeClr val="tx1"/>
              </a:buClr>
              <a:defRPr/>
            </a:pPr>
            <a:endParaRPr lang="en-US" sz="2000" dirty="0"/>
          </a:p>
          <a:p>
            <a:pPr>
              <a:buClr>
                <a:schemeClr val="tx1"/>
              </a:buClr>
              <a:defRPr/>
            </a:pPr>
            <a:endParaRPr lang="en-US" sz="2000" dirty="0"/>
          </a:p>
        </p:txBody>
      </p:sp>
      <p:sp>
        <p:nvSpPr>
          <p:cNvPr id="23556" name="Slide Number Placeholder 3"/>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CA9F30-E01D-4AE2-A393-958E7BE8932A}" type="slidenum">
              <a:rPr lang="en-US" altLang="en-US" smtClean="0"/>
              <a:pPr/>
              <a:t>9</a:t>
            </a:fld>
            <a:endParaRPr lang="en-US" altLang="en-US" smtClean="0"/>
          </a:p>
        </p:txBody>
      </p:sp>
    </p:spTree>
    <p:extLst>
      <p:ext uri="{BB962C8B-B14F-4D97-AF65-F5344CB8AC3E}">
        <p14:creationId xmlns:p14="http://schemas.microsoft.com/office/powerpoint/2010/main" val="90617784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6.07.15"/>
  <p:tag name="AS_TITLE" val="Aspose.Slides for .NET 4.0"/>
  <p:tag name="AS_VERSION" val="16.6.0.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dopptv3">
  <a:themeElements>
    <a:clrScheme name="HollandKnight">
      <a:dk1>
        <a:srgbClr val="002776"/>
      </a:dk1>
      <a:lt1>
        <a:sysClr val="window" lastClr="FFFFFF"/>
      </a:lt1>
      <a:dk2>
        <a:srgbClr val="002776"/>
      </a:dk2>
      <a:lt2>
        <a:srgbClr val="F2F2F2"/>
      </a:lt2>
      <a:accent1>
        <a:srgbClr val="002776"/>
      </a:accent1>
      <a:accent2>
        <a:srgbClr val="19A3DD"/>
      </a:accent2>
      <a:accent3>
        <a:srgbClr val="A0CFEB"/>
      </a:accent3>
      <a:accent4>
        <a:srgbClr val="61C250"/>
      </a:accent4>
      <a:accent5>
        <a:srgbClr val="981E32"/>
      </a:accent5>
      <a:accent6>
        <a:srgbClr val="DFA926"/>
      </a:accent6>
      <a:hlink>
        <a:srgbClr val="31C5F4"/>
      </a:hlink>
      <a:folHlink>
        <a:srgbClr val="79CABD"/>
      </a:folHlink>
    </a:clrScheme>
    <a:fontScheme name="H&amp;K">
      <a:majorFont>
        <a:latin typeface="Arial Narrow"/>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45720" rIns="0" bIns="45720" rtlCol="0" anchor="t">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800" b="1" i="0" u="none" strike="noStrike" kern="1200" cap="none" spc="0" normalizeH="0" baseline="0" noProof="0" dirty="0" smtClean="0">
            <a:ln>
              <a:noFill/>
            </a:ln>
            <a:solidFill>
              <a:srgbClr val="002776"/>
            </a:solidFill>
            <a:effectLst/>
            <a:uLnTx/>
            <a:uFillTx/>
            <a:latin typeface="+mj-lt"/>
            <a:ea typeface="+mj-ea"/>
            <a:cs typeface="+mj-cs"/>
          </a:defRPr>
        </a:defPPr>
      </a:lstStyle>
    </a:txDef>
  </a:objectDefaults>
  <a:extraClrSchemeLst/>
  <a:extLst>
    <a:ext uri="{05A4C25C-085E-4340-85A3-A5531E510DB2}">
      <thm15:themeFamily xmlns:thm15="http://schemas.microsoft.com/office/thememl/2012/main" name="H&amp;K_template.potx" id="{3F5EC1F7-891B-4DBF-A499-4763D6F523F2}" vid="{82F0D1C3-1DDB-4CCC-8CC2-72BC5A74CD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Holland &amp; Knight</Template>
  <TotalTime>0</TotalTime>
  <Words>3892</Words>
  <Application>Microsoft Office PowerPoint</Application>
  <PresentationFormat>On-screen Show (4:3)</PresentationFormat>
  <Paragraphs>253</Paragraphs>
  <Slides>20</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Arial Narrow</vt:lpstr>
      <vt:lpstr>Calibri</vt:lpstr>
      <vt:lpstr>Courier New</vt:lpstr>
      <vt:lpstr>Wingdings</vt:lpstr>
      <vt:lpstr>redopptv3</vt:lpstr>
      <vt:lpstr>think-cell Slide</vt:lpstr>
      <vt:lpstr> INTERIM DIRECTOR’S STATUS REPORT TO THE BOARD OF THE MBTA RETIREMENT FUND </vt:lpstr>
      <vt:lpstr>About this Status Report</vt:lpstr>
      <vt:lpstr>Table of Contents</vt:lpstr>
      <vt:lpstr>MBTARF Strategic Planning – “Project 2020”</vt:lpstr>
      <vt:lpstr>MBTARF Strategic Planning – “Project 2020” (Cont.)</vt:lpstr>
      <vt:lpstr>In-Service Training</vt:lpstr>
      <vt:lpstr>PRIM/PRIT Investment Initiative</vt:lpstr>
      <vt:lpstr>Public Records Law Experience</vt:lpstr>
      <vt:lpstr>PERAC Self-Reporting</vt:lpstr>
      <vt:lpstr>PERAC Self-Reporting (cont.)</vt:lpstr>
      <vt:lpstr>Information Governance – Technology Upgrades</vt:lpstr>
      <vt:lpstr>Information Governance – PTG PensionPro Implementation</vt:lpstr>
      <vt:lpstr>Finance and Investment – GFOA Certificates – GASB Reports</vt:lpstr>
      <vt:lpstr>Finance and Investment – GFOA Certificates (cont.)</vt:lpstr>
      <vt:lpstr>Finance and Investment – GFOA Certificate (cont.)</vt:lpstr>
      <vt:lpstr>Finance and Investment – ICWG –  Investment Policy Statement (“IPS”) Update</vt:lpstr>
      <vt:lpstr>Finance and Investment – Investment Returns as of June 30, 2019</vt:lpstr>
      <vt:lpstr>Finance and Investment – Investment Returns as of June 30, 2019 (cont.)</vt:lpstr>
      <vt:lpstr>Benefits Department – Status Report</vt:lpstr>
      <vt:lpstr>Benefits Department – Status Report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2018-12-07T14:12:07Z</cp:lastPrinted>
  <dcterms:created xsi:type="dcterms:W3CDTF">2018-12-07T14:12:07Z</dcterms:created>
  <dcterms:modified xsi:type="dcterms:W3CDTF">2019-09-20T19:36:42Z</dcterms:modified>
</cp:coreProperties>
</file>